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5" saveSubsetFonts="1">
  <p:sldMasterIdLst>
    <p:sldMasterId id="2147483684" r:id="rId1"/>
    <p:sldMasterId id="2147483696" r:id="rId2"/>
  </p:sldMasterIdLst>
  <p:sldIdLst>
    <p:sldId id="256" r:id="rId3"/>
    <p:sldId id="257" r:id="rId4"/>
    <p:sldId id="259" r:id="rId5"/>
    <p:sldId id="260" r:id="rId6"/>
    <p:sldId id="283" r:id="rId7"/>
    <p:sldId id="278" r:id="rId8"/>
    <p:sldId id="262" r:id="rId9"/>
    <p:sldId id="263" r:id="rId10"/>
    <p:sldId id="279" r:id="rId11"/>
    <p:sldId id="265" r:id="rId12"/>
    <p:sldId id="266" r:id="rId13"/>
    <p:sldId id="280" r:id="rId14"/>
    <p:sldId id="268" r:id="rId15"/>
    <p:sldId id="269" r:id="rId16"/>
    <p:sldId id="281" r:id="rId17"/>
    <p:sldId id="271" r:id="rId18"/>
    <p:sldId id="272" r:id="rId19"/>
    <p:sldId id="277" r:id="rId20"/>
    <p:sldId id="282" r:id="rId21"/>
    <p:sldId id="274" r:id="rId22"/>
  </p:sldIdLst>
  <p:sldSz cx="12239625" cy="70199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1" userDrawn="1">
          <p15:clr>
            <a:srgbClr val="A4A3A4"/>
          </p15:clr>
        </p15:guide>
        <p15:guide id="2" pos="3856" userDrawn="1">
          <p15:clr>
            <a:srgbClr val="A4A3A4"/>
          </p15:clr>
        </p15:guide>
        <p15:guide id="3" orient="horz" pos="510" userDrawn="1">
          <p15:clr>
            <a:srgbClr val="A4A3A4"/>
          </p15:clr>
        </p15:guide>
        <p15:guide id="4" orient="horz" pos="918" userDrawn="1">
          <p15:clr>
            <a:srgbClr val="A4A3A4"/>
          </p15:clr>
        </p15:guide>
        <p15:guide id="5" pos="235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2AC"/>
    <a:srgbClr val="FF99FF"/>
    <a:srgbClr val="F8CD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907" y="67"/>
      </p:cViewPr>
      <p:guideLst>
        <p:guide orient="horz" pos="2211"/>
        <p:guide pos="3856"/>
        <p:guide orient="horz" pos="510"/>
        <p:guide orient="horz" pos="918"/>
        <p:guide pos="235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8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9953" y="1148863"/>
            <a:ext cx="9179719" cy="2443974"/>
          </a:xfrm>
        </p:spPr>
        <p:txBody>
          <a:bodyPr anchor="ctr" anchorCtr="0">
            <a:noAutofit/>
          </a:bodyPr>
          <a:lstStyle>
            <a:lvl1pPr algn="ctr">
              <a:defRPr sz="48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953" y="3687086"/>
            <a:ext cx="9179719" cy="1694856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rgbClr val="C00000"/>
                </a:solidFill>
              </a:defRPr>
            </a:lvl1pPr>
            <a:lvl2pPr marL="458983" indent="0" algn="ctr">
              <a:buNone/>
              <a:defRPr sz="2008"/>
            </a:lvl2pPr>
            <a:lvl3pPr marL="917966" indent="0" algn="ctr">
              <a:buNone/>
              <a:defRPr sz="1807"/>
            </a:lvl3pPr>
            <a:lvl4pPr marL="1376949" indent="0" algn="ctr">
              <a:buNone/>
              <a:defRPr sz="1606"/>
            </a:lvl4pPr>
            <a:lvl5pPr marL="1835932" indent="0" algn="ctr">
              <a:buNone/>
              <a:defRPr sz="1606"/>
            </a:lvl5pPr>
            <a:lvl6pPr marL="2294915" indent="0" algn="ctr">
              <a:buNone/>
              <a:defRPr sz="1606"/>
            </a:lvl6pPr>
            <a:lvl7pPr marL="2753898" indent="0" algn="ctr">
              <a:buNone/>
              <a:defRPr sz="1606"/>
            </a:lvl7pPr>
            <a:lvl8pPr marL="3212882" indent="0" algn="ctr">
              <a:buNone/>
              <a:defRPr sz="1606"/>
            </a:lvl8pPr>
            <a:lvl9pPr marL="3671865" indent="0" algn="ctr">
              <a:buNone/>
              <a:defRPr sz="1606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C651D6E-173F-5179-6497-AAC83B23DE8D}"/>
              </a:ext>
            </a:extLst>
          </p:cNvPr>
          <p:cNvSpPr/>
          <p:nvPr userDrawn="1"/>
        </p:nvSpPr>
        <p:spPr>
          <a:xfrm>
            <a:off x="315836" y="304802"/>
            <a:ext cx="11592000" cy="6420464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14"/>
          </a:p>
        </p:txBody>
      </p:sp>
    </p:spTree>
    <p:extLst>
      <p:ext uri="{BB962C8B-B14F-4D97-AF65-F5344CB8AC3E}">
        <p14:creationId xmlns:p14="http://schemas.microsoft.com/office/powerpoint/2010/main" val="245600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8843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8982" y="373746"/>
            <a:ext cx="2639169" cy="5949062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1474" y="373746"/>
            <a:ext cx="7764512" cy="594906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6299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9953" y="1148863"/>
            <a:ext cx="9179719" cy="2443974"/>
          </a:xfrm>
        </p:spPr>
        <p:txBody>
          <a:bodyPr anchor="ctr" anchorCtr="0">
            <a:noAutofit/>
          </a:bodyPr>
          <a:lstStyle>
            <a:lvl1pPr algn="ctr">
              <a:defRPr sz="48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953" y="3687086"/>
            <a:ext cx="9179719" cy="1694856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rgbClr val="C00000"/>
                </a:solidFill>
              </a:defRPr>
            </a:lvl1pPr>
            <a:lvl2pPr marL="458983" indent="0" algn="ctr">
              <a:buNone/>
              <a:defRPr sz="2008"/>
            </a:lvl2pPr>
            <a:lvl3pPr marL="917966" indent="0" algn="ctr">
              <a:buNone/>
              <a:defRPr sz="1807"/>
            </a:lvl3pPr>
            <a:lvl4pPr marL="1376949" indent="0" algn="ctr">
              <a:buNone/>
              <a:defRPr sz="1606"/>
            </a:lvl4pPr>
            <a:lvl5pPr marL="1835932" indent="0" algn="ctr">
              <a:buNone/>
              <a:defRPr sz="1606"/>
            </a:lvl5pPr>
            <a:lvl6pPr marL="2294915" indent="0" algn="ctr">
              <a:buNone/>
              <a:defRPr sz="1606"/>
            </a:lvl6pPr>
            <a:lvl7pPr marL="2753898" indent="0" algn="ctr">
              <a:buNone/>
              <a:defRPr sz="1606"/>
            </a:lvl7pPr>
            <a:lvl8pPr marL="3212882" indent="0" algn="ctr">
              <a:buNone/>
              <a:defRPr sz="1606"/>
            </a:lvl8pPr>
            <a:lvl9pPr marL="3671865" indent="0" algn="ctr">
              <a:buNone/>
              <a:defRPr sz="1606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C651D6E-173F-5179-6497-AAC83B23DE8D}"/>
              </a:ext>
            </a:extLst>
          </p:cNvPr>
          <p:cNvSpPr/>
          <p:nvPr userDrawn="1"/>
        </p:nvSpPr>
        <p:spPr>
          <a:xfrm>
            <a:off x="315836" y="304802"/>
            <a:ext cx="11592000" cy="6420464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14"/>
          </a:p>
        </p:txBody>
      </p:sp>
    </p:spTree>
    <p:extLst>
      <p:ext uri="{BB962C8B-B14F-4D97-AF65-F5344CB8AC3E}">
        <p14:creationId xmlns:p14="http://schemas.microsoft.com/office/powerpoint/2010/main" val="351535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1C243F2-5A17-3B73-1722-AF6D41781305}"/>
              </a:ext>
            </a:extLst>
          </p:cNvPr>
          <p:cNvSpPr/>
          <p:nvPr userDrawn="1"/>
        </p:nvSpPr>
        <p:spPr>
          <a:xfrm>
            <a:off x="315836" y="304802"/>
            <a:ext cx="11592000" cy="6420464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14"/>
          </a:p>
        </p:txBody>
      </p:sp>
    </p:spTree>
    <p:extLst>
      <p:ext uri="{BB962C8B-B14F-4D97-AF65-F5344CB8AC3E}">
        <p14:creationId xmlns:p14="http://schemas.microsoft.com/office/powerpoint/2010/main" val="3704880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99" y="1750107"/>
            <a:ext cx="10556677" cy="2920093"/>
          </a:xfrm>
        </p:spPr>
        <p:txBody>
          <a:bodyPr anchor="b"/>
          <a:lstStyle>
            <a:lvl1pPr>
              <a:defRPr sz="6023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099" y="4697826"/>
            <a:ext cx="10556677" cy="1535608"/>
          </a:xfrm>
        </p:spPr>
        <p:txBody>
          <a:bodyPr/>
          <a:lstStyle>
            <a:lvl1pPr marL="0" indent="0">
              <a:buNone/>
              <a:defRPr sz="2409">
                <a:solidFill>
                  <a:schemeClr val="tx1">
                    <a:tint val="75000"/>
                  </a:schemeClr>
                </a:solidFill>
              </a:defRPr>
            </a:lvl1pPr>
            <a:lvl2pPr marL="458983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2pPr>
            <a:lvl3pPr marL="917966" indent="0">
              <a:buNone/>
              <a:defRPr sz="1807">
                <a:solidFill>
                  <a:schemeClr val="tx1">
                    <a:tint val="75000"/>
                  </a:schemeClr>
                </a:solidFill>
              </a:defRPr>
            </a:lvl3pPr>
            <a:lvl4pPr marL="1376949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4pPr>
            <a:lvl5pPr marL="183593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5pPr>
            <a:lvl6pPr marL="229491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6pPr>
            <a:lvl7pPr marL="2753898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7pPr>
            <a:lvl8pPr marL="321288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8pPr>
            <a:lvl9pPr marL="367186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20585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1474" y="1868730"/>
            <a:ext cx="5201841" cy="445407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310" y="1868730"/>
            <a:ext cx="5201841" cy="445407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5853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8" y="373747"/>
            <a:ext cx="10556677" cy="1356861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3069" y="1720857"/>
            <a:ext cx="5177935" cy="843365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3069" y="2564223"/>
            <a:ext cx="5177935" cy="377158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310" y="1720857"/>
            <a:ext cx="5203435" cy="843365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6310" y="2564223"/>
            <a:ext cx="5203435" cy="377158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6703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6192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9870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67995"/>
            <a:ext cx="3947597" cy="1637983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3435" y="1010740"/>
            <a:ext cx="6196310" cy="4988697"/>
          </a:xfrm>
        </p:spPr>
        <p:txBody>
          <a:bodyPr/>
          <a:lstStyle>
            <a:lvl1pPr>
              <a:defRPr sz="3212"/>
            </a:lvl1pPr>
            <a:lvl2pPr>
              <a:defRPr sz="2811"/>
            </a:lvl2pPr>
            <a:lvl3pPr>
              <a:defRPr sz="2409"/>
            </a:lvl3pPr>
            <a:lvl4pPr>
              <a:defRPr sz="2008"/>
            </a:lvl4pPr>
            <a:lvl5pPr>
              <a:defRPr sz="2008"/>
            </a:lvl5pPr>
            <a:lvl6pPr>
              <a:defRPr sz="2008"/>
            </a:lvl6pPr>
            <a:lvl7pPr>
              <a:defRPr sz="2008"/>
            </a:lvl7pPr>
            <a:lvl8pPr>
              <a:defRPr sz="2008"/>
            </a:lvl8pPr>
            <a:lvl9pPr>
              <a:defRPr sz="200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05977"/>
            <a:ext cx="3947597" cy="3901584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8165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1C243F2-5A17-3B73-1722-AF6D41781305}"/>
              </a:ext>
            </a:extLst>
          </p:cNvPr>
          <p:cNvSpPr/>
          <p:nvPr userDrawn="1"/>
        </p:nvSpPr>
        <p:spPr>
          <a:xfrm>
            <a:off x="315836" y="304802"/>
            <a:ext cx="11592000" cy="6420464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14"/>
          </a:p>
        </p:txBody>
      </p:sp>
    </p:spTree>
    <p:extLst>
      <p:ext uri="{BB962C8B-B14F-4D97-AF65-F5344CB8AC3E}">
        <p14:creationId xmlns:p14="http://schemas.microsoft.com/office/powerpoint/2010/main" val="1779165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67995"/>
            <a:ext cx="3947597" cy="1637983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03435" y="1010740"/>
            <a:ext cx="6196310" cy="4988697"/>
          </a:xfrm>
        </p:spPr>
        <p:txBody>
          <a:bodyPr anchor="t"/>
          <a:lstStyle>
            <a:lvl1pPr marL="0" indent="0">
              <a:buNone/>
              <a:defRPr sz="3212"/>
            </a:lvl1pPr>
            <a:lvl2pPr marL="458983" indent="0">
              <a:buNone/>
              <a:defRPr sz="2811"/>
            </a:lvl2pPr>
            <a:lvl3pPr marL="917966" indent="0">
              <a:buNone/>
              <a:defRPr sz="2409"/>
            </a:lvl3pPr>
            <a:lvl4pPr marL="1376949" indent="0">
              <a:buNone/>
              <a:defRPr sz="2008"/>
            </a:lvl4pPr>
            <a:lvl5pPr marL="1835932" indent="0">
              <a:buNone/>
              <a:defRPr sz="2008"/>
            </a:lvl5pPr>
            <a:lvl6pPr marL="2294915" indent="0">
              <a:buNone/>
              <a:defRPr sz="2008"/>
            </a:lvl6pPr>
            <a:lvl7pPr marL="2753898" indent="0">
              <a:buNone/>
              <a:defRPr sz="2008"/>
            </a:lvl7pPr>
            <a:lvl8pPr marL="3212882" indent="0">
              <a:buNone/>
              <a:defRPr sz="2008"/>
            </a:lvl8pPr>
            <a:lvl9pPr marL="3671865" indent="0">
              <a:buNone/>
              <a:defRPr sz="2008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05977"/>
            <a:ext cx="3947597" cy="3901584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74476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32787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8982" y="373746"/>
            <a:ext cx="2639169" cy="5949062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1474" y="373746"/>
            <a:ext cx="7764512" cy="594906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3533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99" y="1750107"/>
            <a:ext cx="10556677" cy="2920093"/>
          </a:xfrm>
        </p:spPr>
        <p:txBody>
          <a:bodyPr anchor="b"/>
          <a:lstStyle>
            <a:lvl1pPr>
              <a:defRPr sz="6023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099" y="4697826"/>
            <a:ext cx="10556677" cy="1535608"/>
          </a:xfrm>
        </p:spPr>
        <p:txBody>
          <a:bodyPr/>
          <a:lstStyle>
            <a:lvl1pPr marL="0" indent="0">
              <a:buNone/>
              <a:defRPr sz="2409">
                <a:solidFill>
                  <a:schemeClr val="tx1">
                    <a:tint val="75000"/>
                  </a:schemeClr>
                </a:solidFill>
              </a:defRPr>
            </a:lvl1pPr>
            <a:lvl2pPr marL="458983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2pPr>
            <a:lvl3pPr marL="917966" indent="0">
              <a:buNone/>
              <a:defRPr sz="1807">
                <a:solidFill>
                  <a:schemeClr val="tx1">
                    <a:tint val="75000"/>
                  </a:schemeClr>
                </a:solidFill>
              </a:defRPr>
            </a:lvl3pPr>
            <a:lvl4pPr marL="1376949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4pPr>
            <a:lvl5pPr marL="183593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5pPr>
            <a:lvl6pPr marL="229491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6pPr>
            <a:lvl7pPr marL="2753898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7pPr>
            <a:lvl8pPr marL="321288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8pPr>
            <a:lvl9pPr marL="367186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1040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1474" y="1868730"/>
            <a:ext cx="5201841" cy="445407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310" y="1868730"/>
            <a:ext cx="5201841" cy="445407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3449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8" y="373747"/>
            <a:ext cx="10556677" cy="1356861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3069" y="1720857"/>
            <a:ext cx="5177935" cy="843365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3069" y="2564223"/>
            <a:ext cx="5177935" cy="377158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310" y="1720857"/>
            <a:ext cx="5203435" cy="843365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6310" y="2564223"/>
            <a:ext cx="5203435" cy="377158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3222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6200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9433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67995"/>
            <a:ext cx="3947597" cy="1637983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3435" y="1010740"/>
            <a:ext cx="6196310" cy="4988697"/>
          </a:xfrm>
        </p:spPr>
        <p:txBody>
          <a:bodyPr/>
          <a:lstStyle>
            <a:lvl1pPr>
              <a:defRPr sz="3212"/>
            </a:lvl1pPr>
            <a:lvl2pPr>
              <a:defRPr sz="2811"/>
            </a:lvl2pPr>
            <a:lvl3pPr>
              <a:defRPr sz="2409"/>
            </a:lvl3pPr>
            <a:lvl4pPr>
              <a:defRPr sz="2008"/>
            </a:lvl4pPr>
            <a:lvl5pPr>
              <a:defRPr sz="2008"/>
            </a:lvl5pPr>
            <a:lvl6pPr>
              <a:defRPr sz="2008"/>
            </a:lvl6pPr>
            <a:lvl7pPr>
              <a:defRPr sz="2008"/>
            </a:lvl7pPr>
            <a:lvl8pPr>
              <a:defRPr sz="2008"/>
            </a:lvl8pPr>
            <a:lvl9pPr>
              <a:defRPr sz="200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05977"/>
            <a:ext cx="3947597" cy="3901584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8527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67995"/>
            <a:ext cx="3947597" cy="1637983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03435" y="1010740"/>
            <a:ext cx="6196310" cy="4988697"/>
          </a:xfrm>
        </p:spPr>
        <p:txBody>
          <a:bodyPr anchor="t"/>
          <a:lstStyle>
            <a:lvl1pPr marL="0" indent="0">
              <a:buNone/>
              <a:defRPr sz="3212"/>
            </a:lvl1pPr>
            <a:lvl2pPr marL="458983" indent="0">
              <a:buNone/>
              <a:defRPr sz="2811"/>
            </a:lvl2pPr>
            <a:lvl3pPr marL="917966" indent="0">
              <a:buNone/>
              <a:defRPr sz="2409"/>
            </a:lvl3pPr>
            <a:lvl4pPr marL="1376949" indent="0">
              <a:buNone/>
              <a:defRPr sz="2008"/>
            </a:lvl4pPr>
            <a:lvl5pPr marL="1835932" indent="0">
              <a:buNone/>
              <a:defRPr sz="2008"/>
            </a:lvl5pPr>
            <a:lvl6pPr marL="2294915" indent="0">
              <a:buNone/>
              <a:defRPr sz="2008"/>
            </a:lvl6pPr>
            <a:lvl7pPr marL="2753898" indent="0">
              <a:buNone/>
              <a:defRPr sz="2008"/>
            </a:lvl7pPr>
            <a:lvl8pPr marL="3212882" indent="0">
              <a:buNone/>
              <a:defRPr sz="2008"/>
            </a:lvl8pPr>
            <a:lvl9pPr marL="3671865" indent="0">
              <a:buNone/>
              <a:defRPr sz="2008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05977"/>
            <a:ext cx="3947597" cy="3901584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0637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>
            <a:extLst>
              <a:ext uri="{FF2B5EF4-FFF2-40B4-BE49-F238E27FC236}">
                <a16:creationId xmlns:a16="http://schemas.microsoft.com/office/drawing/2014/main" id="{04B56020-0A18-6AFE-4E26-38177CB1C43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r="48196"/>
          <a:stretch>
            <a:fillRect/>
          </a:stretch>
        </p:blipFill>
        <p:spPr>
          <a:xfrm flipH="1">
            <a:off x="-2" y="1224366"/>
            <a:ext cx="3208150" cy="5762256"/>
          </a:xfrm>
          <a:custGeom>
            <a:avLst/>
            <a:gdLst>
              <a:gd name="connsiteX0" fmla="*/ 0 w 3619316"/>
              <a:gd name="connsiteY0" fmla="*/ 0 h 6986622"/>
              <a:gd name="connsiteX1" fmla="*/ 3619316 w 3619316"/>
              <a:gd name="connsiteY1" fmla="*/ 0 h 6986622"/>
              <a:gd name="connsiteX2" fmla="*/ 3619316 w 3619316"/>
              <a:gd name="connsiteY2" fmla="*/ 6986622 h 6986622"/>
              <a:gd name="connsiteX3" fmla="*/ 0 w 3619316"/>
              <a:gd name="connsiteY3" fmla="*/ 6986622 h 6986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316" h="6986622">
                <a:moveTo>
                  <a:pt x="0" y="0"/>
                </a:moveTo>
                <a:lnTo>
                  <a:pt x="3619316" y="0"/>
                </a:lnTo>
                <a:lnTo>
                  <a:pt x="3619316" y="6986622"/>
                </a:lnTo>
                <a:lnTo>
                  <a:pt x="0" y="6986622"/>
                </a:lnTo>
                <a:close/>
              </a:path>
            </a:pathLst>
          </a:cu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1A6A3B13-F17B-408C-AFBD-EB684056E60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45947"/>
          <a:stretch>
            <a:fillRect/>
          </a:stretch>
        </p:blipFill>
        <p:spPr>
          <a:xfrm flipV="1">
            <a:off x="7357697" y="5780513"/>
            <a:ext cx="2773198" cy="1498990"/>
          </a:xfrm>
          <a:custGeom>
            <a:avLst/>
            <a:gdLst>
              <a:gd name="connsiteX0" fmla="*/ 0 w 2773198"/>
              <a:gd name="connsiteY0" fmla="*/ 0 h 1498990"/>
              <a:gd name="connsiteX1" fmla="*/ 2773198 w 2773198"/>
              <a:gd name="connsiteY1" fmla="*/ 0 h 1498990"/>
              <a:gd name="connsiteX2" fmla="*/ 2773198 w 2773198"/>
              <a:gd name="connsiteY2" fmla="*/ 1498990 h 1498990"/>
              <a:gd name="connsiteX3" fmla="*/ 0 w 2773198"/>
              <a:gd name="connsiteY3" fmla="*/ 1498990 h 149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198" h="1498990">
                <a:moveTo>
                  <a:pt x="0" y="0"/>
                </a:moveTo>
                <a:lnTo>
                  <a:pt x="2773198" y="0"/>
                </a:lnTo>
                <a:lnTo>
                  <a:pt x="2773198" y="1498990"/>
                </a:lnTo>
                <a:lnTo>
                  <a:pt x="0" y="1498990"/>
                </a:lnTo>
                <a:close/>
              </a:path>
            </a:pathLst>
          </a:cu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F9C21085-43F5-8CFF-237B-1AA6DB829F7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48586" t="45947"/>
          <a:stretch>
            <a:fillRect/>
          </a:stretch>
        </p:blipFill>
        <p:spPr>
          <a:xfrm rot="5400000">
            <a:off x="10761274" y="-87394"/>
            <a:ext cx="1425806" cy="1498990"/>
          </a:xfrm>
          <a:custGeom>
            <a:avLst/>
            <a:gdLst>
              <a:gd name="connsiteX0" fmla="*/ 0 w 1425806"/>
              <a:gd name="connsiteY0" fmla="*/ 1498990 h 1498990"/>
              <a:gd name="connsiteX1" fmla="*/ 0 w 1425806"/>
              <a:gd name="connsiteY1" fmla="*/ 0 h 1498990"/>
              <a:gd name="connsiteX2" fmla="*/ 1425806 w 1425806"/>
              <a:gd name="connsiteY2" fmla="*/ 0 h 1498990"/>
              <a:gd name="connsiteX3" fmla="*/ 1425806 w 1425806"/>
              <a:gd name="connsiteY3" fmla="*/ 1498990 h 149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5806" h="1498990">
                <a:moveTo>
                  <a:pt x="0" y="1498990"/>
                </a:moveTo>
                <a:lnTo>
                  <a:pt x="0" y="0"/>
                </a:lnTo>
                <a:lnTo>
                  <a:pt x="1425806" y="0"/>
                </a:lnTo>
                <a:lnTo>
                  <a:pt x="1425806" y="1498990"/>
                </a:lnTo>
                <a:close/>
              </a:path>
            </a:pathLst>
          </a:cu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CEBEEF7-DEFE-1EA3-120F-33F69808DEAA}"/>
              </a:ext>
            </a:extLst>
          </p:cNvPr>
          <p:cNvSpPr/>
          <p:nvPr userDrawn="1"/>
        </p:nvSpPr>
        <p:spPr>
          <a:xfrm>
            <a:off x="294468" y="304802"/>
            <a:ext cx="11613368" cy="6420464"/>
          </a:xfrm>
          <a:custGeom>
            <a:avLst/>
            <a:gdLst>
              <a:gd name="connsiteX0" fmla="*/ 0 w 11592000"/>
              <a:gd name="connsiteY0" fmla="*/ 0 h 6420464"/>
              <a:gd name="connsiteX1" fmla="*/ 11592000 w 11592000"/>
              <a:gd name="connsiteY1" fmla="*/ 0 h 6420464"/>
              <a:gd name="connsiteX2" fmla="*/ 11592000 w 11592000"/>
              <a:gd name="connsiteY2" fmla="*/ 6420464 h 6420464"/>
              <a:gd name="connsiteX3" fmla="*/ 0 w 11592000"/>
              <a:gd name="connsiteY3" fmla="*/ 6420464 h 6420464"/>
              <a:gd name="connsiteX4" fmla="*/ 0 w 11592000"/>
              <a:gd name="connsiteY4" fmla="*/ 0 h 6420464"/>
              <a:gd name="connsiteX0" fmla="*/ 21368 w 11613368"/>
              <a:gd name="connsiteY0" fmla="*/ 0 h 6420464"/>
              <a:gd name="connsiteX1" fmla="*/ 11613368 w 11613368"/>
              <a:gd name="connsiteY1" fmla="*/ 0 h 6420464"/>
              <a:gd name="connsiteX2" fmla="*/ 11613368 w 11613368"/>
              <a:gd name="connsiteY2" fmla="*/ 6420464 h 6420464"/>
              <a:gd name="connsiteX3" fmla="*/ 21368 w 11613368"/>
              <a:gd name="connsiteY3" fmla="*/ 6420464 h 6420464"/>
              <a:gd name="connsiteX4" fmla="*/ 0 w 11613368"/>
              <a:gd name="connsiteY4" fmla="*/ 904066 h 6420464"/>
              <a:gd name="connsiteX5" fmla="*/ 21368 w 11613368"/>
              <a:gd name="connsiteY5" fmla="*/ 0 h 6420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13368" h="6420464">
                <a:moveTo>
                  <a:pt x="21368" y="0"/>
                </a:moveTo>
                <a:lnTo>
                  <a:pt x="11613368" y="0"/>
                </a:lnTo>
                <a:lnTo>
                  <a:pt x="11613368" y="6420464"/>
                </a:lnTo>
                <a:lnTo>
                  <a:pt x="21368" y="6420464"/>
                </a:lnTo>
                <a:cubicBezTo>
                  <a:pt x="14245" y="4581665"/>
                  <a:pt x="7123" y="2742865"/>
                  <a:pt x="0" y="904066"/>
                </a:cubicBezTo>
                <a:lnTo>
                  <a:pt x="21368" y="0"/>
                </a:lnTo>
                <a:close/>
              </a:path>
            </a:pathLst>
          </a:cu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14">
              <a:solidFill>
                <a:srgbClr val="00B050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017" y="373747"/>
            <a:ext cx="11151705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868729"/>
            <a:ext cx="10952922" cy="46612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334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18" presetClass="entr" presetSubtype="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917966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rgbClr val="7030A0"/>
          </a:solidFill>
          <a:latin typeface="Arrus Blk OSF BT" panose="02090805060506020404" pitchFamily="18" charset="0"/>
          <a:ea typeface="+mj-ea"/>
          <a:cs typeface="+mj-cs"/>
        </a:defRPr>
      </a:lvl1pPr>
    </p:titleStyle>
    <p:bodyStyle>
      <a:lvl1pPr marL="447675" indent="-447675" algn="l" defTabSz="917966" rtl="0" eaLnBrk="1" latinLnBrk="0" hangingPunct="1">
        <a:lnSpc>
          <a:spcPts val="3273"/>
        </a:lnSpc>
        <a:spcBef>
          <a:spcPts val="800"/>
        </a:spcBef>
        <a:buClr>
          <a:schemeClr val="accent2">
            <a:lumMod val="75000"/>
          </a:schemeClr>
        </a:buClr>
        <a:buFont typeface="Wingdings" panose="05000000000000000000" pitchFamily="2" charset="2"/>
        <a:buChar char="µ"/>
        <a:defRPr sz="2811" b="0" kern="1200">
          <a:solidFill>
            <a:schemeClr val="tx1"/>
          </a:solidFill>
          <a:latin typeface="Franklin Gothic Demi" panose="020B0703020102020204" pitchFamily="34" charset="0"/>
          <a:ea typeface="+mn-ea"/>
          <a:cs typeface="+mn-cs"/>
        </a:defRPr>
      </a:lvl1pPr>
      <a:lvl2pPr marL="688475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409" kern="1200">
          <a:solidFill>
            <a:schemeClr val="tx1"/>
          </a:solidFill>
          <a:latin typeface="+mn-lt"/>
          <a:ea typeface="+mn-ea"/>
          <a:cs typeface="+mn-cs"/>
        </a:defRPr>
      </a:lvl2pPr>
      <a:lvl3pPr marL="1147458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008" kern="1200">
          <a:solidFill>
            <a:schemeClr val="tx1"/>
          </a:solidFill>
          <a:latin typeface="+mn-lt"/>
          <a:ea typeface="+mn-ea"/>
          <a:cs typeface="+mn-cs"/>
        </a:defRPr>
      </a:lvl3pPr>
      <a:lvl4pPr marL="1606441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2065424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524407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983390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442373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901356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8983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7966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6949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593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491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3898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288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11" userDrawn="1">
          <p15:clr>
            <a:srgbClr val="F26B43"/>
          </p15:clr>
        </p15:guide>
        <p15:guide id="2" pos="385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>
            <a:extLst>
              <a:ext uri="{FF2B5EF4-FFF2-40B4-BE49-F238E27FC236}">
                <a16:creationId xmlns:a16="http://schemas.microsoft.com/office/drawing/2014/main" id="{04B56020-0A18-6AFE-4E26-38177CB1C43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r="48196"/>
          <a:stretch>
            <a:fillRect/>
          </a:stretch>
        </p:blipFill>
        <p:spPr>
          <a:xfrm>
            <a:off x="9014440" y="1318614"/>
            <a:ext cx="3208150" cy="5762256"/>
          </a:xfrm>
          <a:custGeom>
            <a:avLst/>
            <a:gdLst>
              <a:gd name="connsiteX0" fmla="*/ 0 w 3619316"/>
              <a:gd name="connsiteY0" fmla="*/ 0 h 6986622"/>
              <a:gd name="connsiteX1" fmla="*/ 3619316 w 3619316"/>
              <a:gd name="connsiteY1" fmla="*/ 0 h 6986622"/>
              <a:gd name="connsiteX2" fmla="*/ 3619316 w 3619316"/>
              <a:gd name="connsiteY2" fmla="*/ 6986622 h 6986622"/>
              <a:gd name="connsiteX3" fmla="*/ 0 w 3619316"/>
              <a:gd name="connsiteY3" fmla="*/ 6986622 h 6986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316" h="6986622">
                <a:moveTo>
                  <a:pt x="0" y="0"/>
                </a:moveTo>
                <a:lnTo>
                  <a:pt x="3619316" y="0"/>
                </a:lnTo>
                <a:lnTo>
                  <a:pt x="3619316" y="6986622"/>
                </a:lnTo>
                <a:lnTo>
                  <a:pt x="0" y="6986622"/>
                </a:lnTo>
                <a:close/>
              </a:path>
            </a:pathLst>
          </a:cu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1A6A3B13-F17B-408C-AFBD-EB684056E60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45947"/>
          <a:stretch>
            <a:fillRect/>
          </a:stretch>
        </p:blipFill>
        <p:spPr>
          <a:xfrm flipV="1">
            <a:off x="1977531" y="5574003"/>
            <a:ext cx="2773198" cy="1498990"/>
          </a:xfrm>
          <a:custGeom>
            <a:avLst/>
            <a:gdLst>
              <a:gd name="connsiteX0" fmla="*/ 0 w 2773198"/>
              <a:gd name="connsiteY0" fmla="*/ 0 h 1498990"/>
              <a:gd name="connsiteX1" fmla="*/ 2773198 w 2773198"/>
              <a:gd name="connsiteY1" fmla="*/ 0 h 1498990"/>
              <a:gd name="connsiteX2" fmla="*/ 2773198 w 2773198"/>
              <a:gd name="connsiteY2" fmla="*/ 1498990 h 1498990"/>
              <a:gd name="connsiteX3" fmla="*/ 0 w 2773198"/>
              <a:gd name="connsiteY3" fmla="*/ 1498990 h 149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198" h="1498990">
                <a:moveTo>
                  <a:pt x="0" y="0"/>
                </a:moveTo>
                <a:lnTo>
                  <a:pt x="2773198" y="0"/>
                </a:lnTo>
                <a:lnTo>
                  <a:pt x="2773198" y="1498990"/>
                </a:lnTo>
                <a:lnTo>
                  <a:pt x="0" y="1498990"/>
                </a:lnTo>
                <a:close/>
              </a:path>
            </a:pathLst>
          </a:cu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F9C21085-43F5-8CFF-237B-1AA6DB829F7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48586" t="45947"/>
          <a:stretch>
            <a:fillRect/>
          </a:stretch>
        </p:blipFill>
        <p:spPr>
          <a:xfrm rot="16200000" flipH="1">
            <a:off x="53627" y="-3246"/>
            <a:ext cx="1425806" cy="1498990"/>
          </a:xfrm>
          <a:custGeom>
            <a:avLst/>
            <a:gdLst>
              <a:gd name="connsiteX0" fmla="*/ 0 w 1425806"/>
              <a:gd name="connsiteY0" fmla="*/ 1498990 h 1498990"/>
              <a:gd name="connsiteX1" fmla="*/ 0 w 1425806"/>
              <a:gd name="connsiteY1" fmla="*/ 0 h 1498990"/>
              <a:gd name="connsiteX2" fmla="*/ 1425806 w 1425806"/>
              <a:gd name="connsiteY2" fmla="*/ 0 h 1498990"/>
              <a:gd name="connsiteX3" fmla="*/ 1425806 w 1425806"/>
              <a:gd name="connsiteY3" fmla="*/ 1498990 h 149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5806" h="1498990">
                <a:moveTo>
                  <a:pt x="0" y="1498990"/>
                </a:moveTo>
                <a:lnTo>
                  <a:pt x="0" y="0"/>
                </a:lnTo>
                <a:lnTo>
                  <a:pt x="1425806" y="0"/>
                </a:lnTo>
                <a:lnTo>
                  <a:pt x="1425806" y="1498990"/>
                </a:lnTo>
                <a:close/>
              </a:path>
            </a:pathLst>
          </a:cu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CEBEEF7-DEFE-1EA3-120F-33F69808DEAA}"/>
              </a:ext>
            </a:extLst>
          </p:cNvPr>
          <p:cNvSpPr/>
          <p:nvPr userDrawn="1"/>
        </p:nvSpPr>
        <p:spPr>
          <a:xfrm>
            <a:off x="294468" y="304802"/>
            <a:ext cx="11613368" cy="6420464"/>
          </a:xfrm>
          <a:custGeom>
            <a:avLst/>
            <a:gdLst>
              <a:gd name="connsiteX0" fmla="*/ 0 w 11592000"/>
              <a:gd name="connsiteY0" fmla="*/ 0 h 6420464"/>
              <a:gd name="connsiteX1" fmla="*/ 11592000 w 11592000"/>
              <a:gd name="connsiteY1" fmla="*/ 0 h 6420464"/>
              <a:gd name="connsiteX2" fmla="*/ 11592000 w 11592000"/>
              <a:gd name="connsiteY2" fmla="*/ 6420464 h 6420464"/>
              <a:gd name="connsiteX3" fmla="*/ 0 w 11592000"/>
              <a:gd name="connsiteY3" fmla="*/ 6420464 h 6420464"/>
              <a:gd name="connsiteX4" fmla="*/ 0 w 11592000"/>
              <a:gd name="connsiteY4" fmla="*/ 0 h 6420464"/>
              <a:gd name="connsiteX0" fmla="*/ 21368 w 11613368"/>
              <a:gd name="connsiteY0" fmla="*/ 0 h 6420464"/>
              <a:gd name="connsiteX1" fmla="*/ 11613368 w 11613368"/>
              <a:gd name="connsiteY1" fmla="*/ 0 h 6420464"/>
              <a:gd name="connsiteX2" fmla="*/ 11613368 w 11613368"/>
              <a:gd name="connsiteY2" fmla="*/ 6420464 h 6420464"/>
              <a:gd name="connsiteX3" fmla="*/ 21368 w 11613368"/>
              <a:gd name="connsiteY3" fmla="*/ 6420464 h 6420464"/>
              <a:gd name="connsiteX4" fmla="*/ 0 w 11613368"/>
              <a:gd name="connsiteY4" fmla="*/ 904066 h 6420464"/>
              <a:gd name="connsiteX5" fmla="*/ 21368 w 11613368"/>
              <a:gd name="connsiteY5" fmla="*/ 0 h 6420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13368" h="6420464">
                <a:moveTo>
                  <a:pt x="21368" y="0"/>
                </a:moveTo>
                <a:lnTo>
                  <a:pt x="11613368" y="0"/>
                </a:lnTo>
                <a:lnTo>
                  <a:pt x="11613368" y="6420464"/>
                </a:lnTo>
                <a:lnTo>
                  <a:pt x="21368" y="6420464"/>
                </a:lnTo>
                <a:cubicBezTo>
                  <a:pt x="14245" y="4581665"/>
                  <a:pt x="7123" y="2742865"/>
                  <a:pt x="0" y="904066"/>
                </a:cubicBezTo>
                <a:lnTo>
                  <a:pt x="21368" y="0"/>
                </a:lnTo>
                <a:close/>
              </a:path>
            </a:pathLst>
          </a:cu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14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017" y="373747"/>
            <a:ext cx="11151705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868729"/>
            <a:ext cx="10952922" cy="46612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736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18" presetClass="entr" presetSubtype="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917966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rgbClr val="7030A0"/>
          </a:solidFill>
          <a:latin typeface="Arrus Blk OSF BT" panose="02090805060506020404" pitchFamily="18" charset="0"/>
          <a:ea typeface="+mj-ea"/>
          <a:cs typeface="+mj-cs"/>
        </a:defRPr>
      </a:lvl1pPr>
    </p:titleStyle>
    <p:bodyStyle>
      <a:lvl1pPr marL="447675" indent="-447675" algn="l" defTabSz="917966" rtl="0" eaLnBrk="1" latinLnBrk="0" hangingPunct="1">
        <a:lnSpc>
          <a:spcPts val="3273"/>
        </a:lnSpc>
        <a:spcBef>
          <a:spcPts val="800"/>
        </a:spcBef>
        <a:buClr>
          <a:schemeClr val="accent2">
            <a:lumMod val="75000"/>
          </a:schemeClr>
        </a:buClr>
        <a:buFont typeface="Wingdings" panose="05000000000000000000" pitchFamily="2" charset="2"/>
        <a:buChar char="µ"/>
        <a:defRPr sz="2811" b="0" kern="1200">
          <a:solidFill>
            <a:schemeClr val="tx1"/>
          </a:solidFill>
          <a:latin typeface="Franklin Gothic Demi" panose="020B0703020102020204" pitchFamily="34" charset="0"/>
          <a:ea typeface="+mn-ea"/>
          <a:cs typeface="+mn-cs"/>
        </a:defRPr>
      </a:lvl1pPr>
      <a:lvl2pPr marL="688475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409" kern="1200">
          <a:solidFill>
            <a:schemeClr val="tx1"/>
          </a:solidFill>
          <a:latin typeface="+mn-lt"/>
          <a:ea typeface="+mn-ea"/>
          <a:cs typeface="+mn-cs"/>
        </a:defRPr>
      </a:lvl2pPr>
      <a:lvl3pPr marL="1147458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008" kern="1200">
          <a:solidFill>
            <a:schemeClr val="tx1"/>
          </a:solidFill>
          <a:latin typeface="+mn-lt"/>
          <a:ea typeface="+mn-ea"/>
          <a:cs typeface="+mn-cs"/>
        </a:defRPr>
      </a:lvl3pPr>
      <a:lvl4pPr marL="1606441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2065424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524407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983390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442373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901356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8983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7966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6949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593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491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3898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288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11" userDrawn="1">
          <p15:clr>
            <a:srgbClr val="F26B43"/>
          </p15:clr>
        </p15:guide>
        <p15:guide id="2" pos="385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7EAA2F-CF60-76AE-9ADD-E759E6E571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1660" y="1245641"/>
            <a:ext cx="9179719" cy="2443974"/>
          </a:xfrm>
        </p:spPr>
        <p:txBody>
          <a:bodyPr/>
          <a:lstStyle/>
          <a:p>
            <a:r>
              <a:rPr lang="it-IT" sz="7200" dirty="0"/>
              <a:t>P</a:t>
            </a:r>
            <a:r>
              <a:rPr lang="it-IT" dirty="0"/>
              <a:t>REGHIERA </a:t>
            </a:r>
            <a:br>
              <a:rPr lang="it-IT" dirty="0"/>
            </a:br>
            <a:r>
              <a:rPr lang="it-IT" sz="3600" dirty="0"/>
              <a:t>DEL</a:t>
            </a:r>
            <a:r>
              <a:rPr lang="it-IT" dirty="0"/>
              <a:t> </a:t>
            </a:r>
            <a:br>
              <a:rPr lang="it-IT" dirty="0"/>
            </a:br>
            <a:r>
              <a:rPr lang="it-IT" sz="7200" dirty="0"/>
              <a:t>R</a:t>
            </a:r>
            <a:r>
              <a:rPr lang="it-IT" dirty="0"/>
              <a:t>OSARIO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57E891D-14D5-D543-EFF9-FF95BDEDBEEB}"/>
              </a:ext>
            </a:extLst>
          </p:cNvPr>
          <p:cNvSpPr/>
          <p:nvPr/>
        </p:nvSpPr>
        <p:spPr>
          <a:xfrm>
            <a:off x="315836" y="304802"/>
            <a:ext cx="11592000" cy="6420464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14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FE976C7-F9AC-F966-A7BB-391C06B84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246" y="646547"/>
            <a:ext cx="2906743" cy="614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2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45915"/>
            <a:ext cx="9741877" cy="303868"/>
          </a:xfrm>
        </p:spPr>
        <p:txBody>
          <a:bodyPr anchor="ctr" anchorCtr="0"/>
          <a:lstStyle/>
          <a:p>
            <a:pPr algn="l">
              <a:lnSpc>
                <a:spcPts val="3660"/>
              </a:lnSpc>
              <a:spcBef>
                <a:spcPts val="1000"/>
              </a:spcBef>
            </a:pPr>
            <a:r>
              <a:rPr lang="it-IT" dirty="0"/>
              <a:t>Gesù offre la sua PACE alla CHIESA </a:t>
            </a:r>
            <a:br>
              <a:rPr lang="it-IT" dirty="0"/>
            </a:br>
            <a:r>
              <a:rPr lang="it-IT" dirty="0"/>
              <a:t>e ci chiama a diffonderla.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85434"/>
            <a:ext cx="8207829" cy="4228597"/>
          </a:xfrm>
        </p:spPr>
        <p:txBody>
          <a:bodyPr/>
          <a:lstStyle/>
          <a:p>
            <a:pPr marL="0" indent="0">
              <a:buNone/>
              <a:tabLst>
                <a:tab pos="6283325" algn="r"/>
              </a:tabLst>
            </a:pPr>
            <a:r>
              <a:rPr lang="it-IT" b="1" i="1" dirty="0">
                <a:solidFill>
                  <a:srgbClr val="C00000"/>
                </a:solidFill>
              </a:rPr>
              <a:t>Dalla seconda Lettera a Corinto	 	</a:t>
            </a:r>
            <a:r>
              <a:rPr lang="it-IT" sz="2400" i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(5:17-20)</a:t>
            </a:r>
            <a:endParaRPr lang="it-IT" i="1" dirty="0">
              <a:solidFill>
                <a:srgbClr val="C00000"/>
              </a:solidFill>
              <a:latin typeface="Franklin Gothic Medium" panose="020B0603020102020204" pitchFamily="34" charset="0"/>
            </a:endParaRPr>
          </a:p>
          <a:p>
            <a:pPr marL="0" indent="0">
              <a:lnSpc>
                <a:spcPts val="3073"/>
              </a:lnSpc>
              <a:buNone/>
              <a:tabLst>
                <a:tab pos="6283325" algn="r"/>
              </a:tabLst>
            </a:pPr>
            <a:r>
              <a:rPr lang="it-IT" dirty="0"/>
              <a:t>“Se uno è in Cristo, è una creatura nuova; </a:t>
            </a:r>
            <a:br>
              <a:rPr lang="it-IT" dirty="0"/>
            </a:br>
            <a:r>
              <a:rPr lang="it-IT" dirty="0"/>
              <a:t>le cose vecchie sono passate, </a:t>
            </a:r>
            <a:br>
              <a:rPr lang="it-IT" dirty="0"/>
            </a:br>
            <a:r>
              <a:rPr lang="it-IT" dirty="0"/>
              <a:t>ecco ne sono nate di nuove. </a:t>
            </a:r>
          </a:p>
          <a:p>
            <a:pPr marL="0" indent="0">
              <a:lnSpc>
                <a:spcPts val="3073"/>
              </a:lnSpc>
              <a:spcBef>
                <a:spcPts val="300"/>
              </a:spcBef>
              <a:buNone/>
              <a:tabLst>
                <a:tab pos="6283325" algn="r"/>
              </a:tabLst>
            </a:pPr>
            <a:r>
              <a:rPr lang="it-IT" dirty="0"/>
              <a:t>Tutto questo però viene da Dio, </a:t>
            </a:r>
            <a:br>
              <a:rPr lang="it-IT" dirty="0"/>
            </a:br>
            <a:r>
              <a:rPr lang="it-IT" dirty="0"/>
              <a:t>che ci ha riconciliati con Sé mediante Cristo </a:t>
            </a:r>
            <a:br>
              <a:rPr lang="it-IT" dirty="0"/>
            </a:br>
            <a:r>
              <a:rPr lang="it-IT" dirty="0"/>
              <a:t>e ha affidato a noi </a:t>
            </a:r>
            <a:br>
              <a:rPr lang="it-IT" dirty="0"/>
            </a:br>
            <a:r>
              <a:rPr lang="it-IT" dirty="0"/>
              <a:t>il ministero della riconciliazione….</a:t>
            </a:r>
          </a:p>
          <a:p>
            <a:pPr marL="0" indent="0">
              <a:lnSpc>
                <a:spcPts val="3073"/>
              </a:lnSpc>
              <a:spcBef>
                <a:spcPts val="300"/>
              </a:spcBef>
              <a:buNone/>
              <a:tabLst>
                <a:tab pos="6283325" algn="r"/>
              </a:tabLst>
            </a:pPr>
            <a:r>
              <a:rPr lang="it-IT" dirty="0"/>
              <a:t>Vi supplichiamo in nome di Cristo: </a:t>
            </a:r>
            <a:br>
              <a:rPr lang="it-IT" dirty="0"/>
            </a:br>
            <a:r>
              <a:rPr lang="it-IT" dirty="0">
                <a:latin typeface="Franklin Gothic Heavy" panose="020B0903020102020204" pitchFamily="34" charset="0"/>
              </a:rPr>
              <a:t>lasciatevi riconciliare con Dio</a:t>
            </a:r>
            <a:r>
              <a:rPr lang="it-IT" dirty="0"/>
              <a:t>”. </a:t>
            </a:r>
          </a:p>
          <a:p>
            <a:endParaRPr lang="it-IT" dirty="0"/>
          </a:p>
        </p:txBody>
      </p:sp>
      <p:sp>
        <p:nvSpPr>
          <p:cNvPr id="2" name="Titolo 5">
            <a:extLst>
              <a:ext uri="{FF2B5EF4-FFF2-40B4-BE49-F238E27FC236}">
                <a16:creationId xmlns:a16="http://schemas.microsoft.com/office/drawing/2014/main" id="{1A0C188F-65FD-8F4B-1FDE-B667A61459B0}"/>
              </a:ext>
            </a:extLst>
          </p:cNvPr>
          <p:cNvSpPr txBox="1">
            <a:spLocks/>
          </p:cNvSpPr>
          <p:nvPr/>
        </p:nvSpPr>
        <p:spPr>
          <a:xfrm>
            <a:off x="543959" y="446748"/>
            <a:ext cx="11151705" cy="43308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99FF"/>
                </a:solidFill>
              </a:rPr>
              <a:t>Terzo mistero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ADAD7B8-33E1-B9EB-7CD9-C7C40D5E1371}"/>
              </a:ext>
            </a:extLst>
          </p:cNvPr>
          <p:cNvSpPr/>
          <p:nvPr/>
        </p:nvSpPr>
        <p:spPr>
          <a:xfrm>
            <a:off x="8404221" y="2115869"/>
            <a:ext cx="3835404" cy="4596247"/>
          </a:xfrm>
          <a:custGeom>
            <a:avLst/>
            <a:gdLst>
              <a:gd name="connsiteX0" fmla="*/ 0 w 3935003"/>
              <a:gd name="connsiteY0" fmla="*/ 0 h 4871118"/>
              <a:gd name="connsiteX1" fmla="*/ 3935003 w 3935003"/>
              <a:gd name="connsiteY1" fmla="*/ 0 h 4871118"/>
              <a:gd name="connsiteX2" fmla="*/ 3935003 w 3935003"/>
              <a:gd name="connsiteY2" fmla="*/ 4871118 h 4871118"/>
              <a:gd name="connsiteX3" fmla="*/ 0 w 3935003"/>
              <a:gd name="connsiteY3" fmla="*/ 4871118 h 4871118"/>
              <a:gd name="connsiteX4" fmla="*/ 0 w 3935003"/>
              <a:gd name="connsiteY4" fmla="*/ 0 h 4871118"/>
              <a:gd name="connsiteX0" fmla="*/ 0 w 3935003"/>
              <a:gd name="connsiteY0" fmla="*/ 0 h 4871118"/>
              <a:gd name="connsiteX1" fmla="*/ 3935003 w 3935003"/>
              <a:gd name="connsiteY1" fmla="*/ 0 h 4871118"/>
              <a:gd name="connsiteX2" fmla="*/ 3935003 w 3935003"/>
              <a:gd name="connsiteY2" fmla="*/ 4871118 h 4871118"/>
              <a:gd name="connsiteX3" fmla="*/ 0 w 3935003"/>
              <a:gd name="connsiteY3" fmla="*/ 4871118 h 4871118"/>
              <a:gd name="connsiteX4" fmla="*/ 0 w 3935003"/>
              <a:gd name="connsiteY4" fmla="*/ 1573114 h 4871118"/>
              <a:gd name="connsiteX5" fmla="*/ 0 w 3935003"/>
              <a:gd name="connsiteY5" fmla="*/ 0 h 4871118"/>
              <a:gd name="connsiteX0" fmla="*/ 0 w 3935003"/>
              <a:gd name="connsiteY0" fmla="*/ 910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0 w 3935003"/>
              <a:gd name="connsiteY6" fmla="*/ 9107 h 4880225"/>
              <a:gd name="connsiteX0" fmla="*/ 328773 w 3935003"/>
              <a:gd name="connsiteY0" fmla="*/ 676928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328773 w 3935003"/>
              <a:gd name="connsiteY6" fmla="*/ 676928 h 4880225"/>
              <a:gd name="connsiteX0" fmla="*/ 328773 w 3935003"/>
              <a:gd name="connsiteY0" fmla="*/ 676928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328773 w 3935003"/>
              <a:gd name="connsiteY6" fmla="*/ 676928 h 4880225"/>
              <a:gd name="connsiteX0" fmla="*/ 523982 w 3935003"/>
              <a:gd name="connsiteY0" fmla="*/ 74884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523982 w 3935003"/>
              <a:gd name="connsiteY6" fmla="*/ 748847 h 4880225"/>
              <a:gd name="connsiteX0" fmla="*/ 523982 w 3935003"/>
              <a:gd name="connsiteY0" fmla="*/ 74884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523982 w 3935003"/>
              <a:gd name="connsiteY6" fmla="*/ 748847 h 4880225"/>
              <a:gd name="connsiteX0" fmla="*/ 523982 w 3935003"/>
              <a:gd name="connsiteY0" fmla="*/ 748847 h 4880225"/>
              <a:gd name="connsiteX1" fmla="*/ 1006868 w 3935003"/>
              <a:gd name="connsiteY1" fmla="*/ 472613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35003"/>
              <a:gd name="connsiteY0" fmla="*/ 748847 h 4880225"/>
              <a:gd name="connsiteX1" fmla="*/ 904126 w 3935003"/>
              <a:gd name="connsiteY1" fmla="*/ 380145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35003"/>
              <a:gd name="connsiteY0" fmla="*/ 748847 h 4880225"/>
              <a:gd name="connsiteX1" fmla="*/ 873303 w 3935003"/>
              <a:gd name="connsiteY1" fmla="*/ 369870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8198 w 3980316"/>
              <a:gd name="connsiteY0" fmla="*/ 748847 h 4880225"/>
              <a:gd name="connsiteX1" fmla="*/ 877519 w 3980316"/>
              <a:gd name="connsiteY1" fmla="*/ 369870 h 4880225"/>
              <a:gd name="connsiteX2" fmla="*/ 2285079 w 3980316"/>
              <a:gd name="connsiteY2" fmla="*/ 0 h 4880225"/>
              <a:gd name="connsiteX3" fmla="*/ 3980316 w 3980316"/>
              <a:gd name="connsiteY3" fmla="*/ 605008 h 4880225"/>
              <a:gd name="connsiteX4" fmla="*/ 3939219 w 3980316"/>
              <a:gd name="connsiteY4" fmla="*/ 4880225 h 4880225"/>
              <a:gd name="connsiteX5" fmla="*/ 4216 w 3980316"/>
              <a:gd name="connsiteY5" fmla="*/ 4880225 h 4880225"/>
              <a:gd name="connsiteX6" fmla="*/ 0 w 3980316"/>
              <a:gd name="connsiteY6" fmla="*/ 3626779 h 4880225"/>
              <a:gd name="connsiteX7" fmla="*/ 4216 w 3980316"/>
              <a:gd name="connsiteY7" fmla="*/ 1582221 h 4880225"/>
              <a:gd name="connsiteX8" fmla="*/ 528198 w 3980316"/>
              <a:gd name="connsiteY8" fmla="*/ 748847 h 4880225"/>
              <a:gd name="connsiteX0" fmla="*/ 820674 w 4272792"/>
              <a:gd name="connsiteY0" fmla="*/ 748847 h 4880225"/>
              <a:gd name="connsiteX1" fmla="*/ 1169995 w 4272792"/>
              <a:gd name="connsiteY1" fmla="*/ 369870 h 4880225"/>
              <a:gd name="connsiteX2" fmla="*/ 2577555 w 4272792"/>
              <a:gd name="connsiteY2" fmla="*/ 0 h 4880225"/>
              <a:gd name="connsiteX3" fmla="*/ 4272792 w 4272792"/>
              <a:gd name="connsiteY3" fmla="*/ 605008 h 4880225"/>
              <a:gd name="connsiteX4" fmla="*/ 4231695 w 4272792"/>
              <a:gd name="connsiteY4" fmla="*/ 4880225 h 4880225"/>
              <a:gd name="connsiteX5" fmla="*/ 296692 w 4272792"/>
              <a:gd name="connsiteY5" fmla="*/ 4880225 h 4880225"/>
              <a:gd name="connsiteX6" fmla="*/ 280753 w 4272792"/>
              <a:gd name="connsiteY6" fmla="*/ 4435671 h 4880225"/>
              <a:gd name="connsiteX7" fmla="*/ 292476 w 4272792"/>
              <a:gd name="connsiteY7" fmla="*/ 3626779 h 4880225"/>
              <a:gd name="connsiteX8" fmla="*/ 296692 w 4272792"/>
              <a:gd name="connsiteY8" fmla="*/ 1582221 h 4880225"/>
              <a:gd name="connsiteX9" fmla="*/ 820674 w 4272792"/>
              <a:gd name="connsiteY9" fmla="*/ 748847 h 4880225"/>
              <a:gd name="connsiteX0" fmla="*/ 686312 w 4138430"/>
              <a:gd name="connsiteY0" fmla="*/ 748847 h 4880225"/>
              <a:gd name="connsiteX1" fmla="*/ 1035633 w 4138430"/>
              <a:gd name="connsiteY1" fmla="*/ 369870 h 4880225"/>
              <a:gd name="connsiteX2" fmla="*/ 2443193 w 4138430"/>
              <a:gd name="connsiteY2" fmla="*/ 0 h 4880225"/>
              <a:gd name="connsiteX3" fmla="*/ 4138430 w 4138430"/>
              <a:gd name="connsiteY3" fmla="*/ 605008 h 4880225"/>
              <a:gd name="connsiteX4" fmla="*/ 4097333 w 4138430"/>
              <a:gd name="connsiteY4" fmla="*/ 4880225 h 4880225"/>
              <a:gd name="connsiteX5" fmla="*/ 162330 w 4138430"/>
              <a:gd name="connsiteY5" fmla="*/ 4880225 h 4880225"/>
              <a:gd name="connsiteX6" fmla="*/ 1060791 w 4138430"/>
              <a:gd name="connsiteY6" fmla="*/ 4259825 h 4880225"/>
              <a:gd name="connsiteX7" fmla="*/ 158114 w 4138430"/>
              <a:gd name="connsiteY7" fmla="*/ 3626779 h 4880225"/>
              <a:gd name="connsiteX8" fmla="*/ 162330 w 4138430"/>
              <a:gd name="connsiteY8" fmla="*/ 1582221 h 4880225"/>
              <a:gd name="connsiteX9" fmla="*/ 686312 w 4138430"/>
              <a:gd name="connsiteY9" fmla="*/ 748847 h 4880225"/>
              <a:gd name="connsiteX0" fmla="*/ 528204 w 3980322"/>
              <a:gd name="connsiteY0" fmla="*/ 748847 h 4880225"/>
              <a:gd name="connsiteX1" fmla="*/ 877525 w 3980322"/>
              <a:gd name="connsiteY1" fmla="*/ 369870 h 4880225"/>
              <a:gd name="connsiteX2" fmla="*/ 2285085 w 3980322"/>
              <a:gd name="connsiteY2" fmla="*/ 0 h 4880225"/>
              <a:gd name="connsiteX3" fmla="*/ 3980322 w 3980322"/>
              <a:gd name="connsiteY3" fmla="*/ 605008 h 4880225"/>
              <a:gd name="connsiteX4" fmla="*/ 3939225 w 3980322"/>
              <a:gd name="connsiteY4" fmla="*/ 4880225 h 4880225"/>
              <a:gd name="connsiteX5" fmla="*/ 2301945 w 3980322"/>
              <a:gd name="connsiteY5" fmla="*/ 4845056 h 4880225"/>
              <a:gd name="connsiteX6" fmla="*/ 902683 w 3980322"/>
              <a:gd name="connsiteY6" fmla="*/ 4259825 h 4880225"/>
              <a:gd name="connsiteX7" fmla="*/ 6 w 3980322"/>
              <a:gd name="connsiteY7" fmla="*/ 3626779 h 4880225"/>
              <a:gd name="connsiteX8" fmla="*/ 4222 w 3980322"/>
              <a:gd name="connsiteY8" fmla="*/ 1582221 h 4880225"/>
              <a:gd name="connsiteX9" fmla="*/ 528204 w 3980322"/>
              <a:gd name="connsiteY9" fmla="*/ 748847 h 4880225"/>
              <a:gd name="connsiteX0" fmla="*/ 528210 w 3980328"/>
              <a:gd name="connsiteY0" fmla="*/ 748847 h 4880225"/>
              <a:gd name="connsiteX1" fmla="*/ 877531 w 3980328"/>
              <a:gd name="connsiteY1" fmla="*/ 369870 h 4880225"/>
              <a:gd name="connsiteX2" fmla="*/ 2285091 w 3980328"/>
              <a:gd name="connsiteY2" fmla="*/ 0 h 4880225"/>
              <a:gd name="connsiteX3" fmla="*/ 3980328 w 3980328"/>
              <a:gd name="connsiteY3" fmla="*/ 605008 h 4880225"/>
              <a:gd name="connsiteX4" fmla="*/ 3939231 w 3980328"/>
              <a:gd name="connsiteY4" fmla="*/ 4880225 h 4880225"/>
              <a:gd name="connsiteX5" fmla="*/ 2301951 w 3980328"/>
              <a:gd name="connsiteY5" fmla="*/ 4845056 h 4880225"/>
              <a:gd name="connsiteX6" fmla="*/ 381590 w 3980328"/>
              <a:gd name="connsiteY6" fmla="*/ 4368261 h 4880225"/>
              <a:gd name="connsiteX7" fmla="*/ 12 w 3980328"/>
              <a:gd name="connsiteY7" fmla="*/ 3626779 h 4880225"/>
              <a:gd name="connsiteX8" fmla="*/ 4228 w 3980328"/>
              <a:gd name="connsiteY8" fmla="*/ 1582221 h 4880225"/>
              <a:gd name="connsiteX9" fmla="*/ 528210 w 3980328"/>
              <a:gd name="connsiteY9" fmla="*/ 748847 h 4880225"/>
              <a:gd name="connsiteX0" fmla="*/ 528211 w 3980329"/>
              <a:gd name="connsiteY0" fmla="*/ 748847 h 4880225"/>
              <a:gd name="connsiteX1" fmla="*/ 877532 w 3980329"/>
              <a:gd name="connsiteY1" fmla="*/ 369870 h 4880225"/>
              <a:gd name="connsiteX2" fmla="*/ 2285092 w 3980329"/>
              <a:gd name="connsiteY2" fmla="*/ 0 h 4880225"/>
              <a:gd name="connsiteX3" fmla="*/ 3980329 w 3980329"/>
              <a:gd name="connsiteY3" fmla="*/ 605008 h 4880225"/>
              <a:gd name="connsiteX4" fmla="*/ 3939232 w 3980329"/>
              <a:gd name="connsiteY4" fmla="*/ 4880225 h 4880225"/>
              <a:gd name="connsiteX5" fmla="*/ 2301952 w 3980329"/>
              <a:gd name="connsiteY5" fmla="*/ 4845056 h 4880225"/>
              <a:gd name="connsiteX6" fmla="*/ 381591 w 3980329"/>
              <a:gd name="connsiteY6" fmla="*/ 4563445 h 4880225"/>
              <a:gd name="connsiteX7" fmla="*/ 13 w 3980329"/>
              <a:gd name="connsiteY7" fmla="*/ 3626779 h 4880225"/>
              <a:gd name="connsiteX8" fmla="*/ 4229 w 3980329"/>
              <a:gd name="connsiteY8" fmla="*/ 1582221 h 4880225"/>
              <a:gd name="connsiteX9" fmla="*/ 528211 w 3980329"/>
              <a:gd name="connsiteY9" fmla="*/ 748847 h 4880225"/>
              <a:gd name="connsiteX0" fmla="*/ 528210 w 3980328"/>
              <a:gd name="connsiteY0" fmla="*/ 748847 h 4880225"/>
              <a:gd name="connsiteX1" fmla="*/ 877531 w 3980328"/>
              <a:gd name="connsiteY1" fmla="*/ 369870 h 4880225"/>
              <a:gd name="connsiteX2" fmla="*/ 2285091 w 3980328"/>
              <a:gd name="connsiteY2" fmla="*/ 0 h 4880225"/>
              <a:gd name="connsiteX3" fmla="*/ 3980328 w 3980328"/>
              <a:gd name="connsiteY3" fmla="*/ 605008 h 4880225"/>
              <a:gd name="connsiteX4" fmla="*/ 3939231 w 3980328"/>
              <a:gd name="connsiteY4" fmla="*/ 4880225 h 4880225"/>
              <a:gd name="connsiteX5" fmla="*/ 2301951 w 3980328"/>
              <a:gd name="connsiteY5" fmla="*/ 4845056 h 4880225"/>
              <a:gd name="connsiteX6" fmla="*/ 448114 w 3980328"/>
              <a:gd name="connsiteY6" fmla="*/ 4780316 h 4880225"/>
              <a:gd name="connsiteX7" fmla="*/ 12 w 3980328"/>
              <a:gd name="connsiteY7" fmla="*/ 3626779 h 4880225"/>
              <a:gd name="connsiteX8" fmla="*/ 4228 w 3980328"/>
              <a:gd name="connsiteY8" fmla="*/ 1582221 h 4880225"/>
              <a:gd name="connsiteX9" fmla="*/ 528210 w 3980328"/>
              <a:gd name="connsiteY9" fmla="*/ 748847 h 4880225"/>
              <a:gd name="connsiteX0" fmla="*/ 528210 w 3980328"/>
              <a:gd name="connsiteY0" fmla="*/ 748847 h 4873551"/>
              <a:gd name="connsiteX1" fmla="*/ 877531 w 3980328"/>
              <a:gd name="connsiteY1" fmla="*/ 369870 h 4873551"/>
              <a:gd name="connsiteX2" fmla="*/ 2285091 w 3980328"/>
              <a:gd name="connsiteY2" fmla="*/ 0 h 4873551"/>
              <a:gd name="connsiteX3" fmla="*/ 3980328 w 3980328"/>
              <a:gd name="connsiteY3" fmla="*/ 605008 h 4873551"/>
              <a:gd name="connsiteX4" fmla="*/ 3739661 w 3980328"/>
              <a:gd name="connsiteY4" fmla="*/ 4533231 h 4873551"/>
              <a:gd name="connsiteX5" fmla="*/ 2301951 w 3980328"/>
              <a:gd name="connsiteY5" fmla="*/ 4845056 h 4873551"/>
              <a:gd name="connsiteX6" fmla="*/ 448114 w 3980328"/>
              <a:gd name="connsiteY6" fmla="*/ 4780316 h 4873551"/>
              <a:gd name="connsiteX7" fmla="*/ 12 w 3980328"/>
              <a:gd name="connsiteY7" fmla="*/ 3626779 h 4873551"/>
              <a:gd name="connsiteX8" fmla="*/ 4228 w 3980328"/>
              <a:gd name="connsiteY8" fmla="*/ 1582221 h 4873551"/>
              <a:gd name="connsiteX9" fmla="*/ 528210 w 3980328"/>
              <a:gd name="connsiteY9" fmla="*/ 748847 h 4873551"/>
              <a:gd name="connsiteX0" fmla="*/ 528210 w 3980328"/>
              <a:gd name="connsiteY0" fmla="*/ 748847 h 4873551"/>
              <a:gd name="connsiteX1" fmla="*/ 877531 w 3980328"/>
              <a:gd name="connsiteY1" fmla="*/ 369870 h 4873551"/>
              <a:gd name="connsiteX2" fmla="*/ 2285091 w 3980328"/>
              <a:gd name="connsiteY2" fmla="*/ 0 h 4873551"/>
              <a:gd name="connsiteX3" fmla="*/ 3980328 w 3980328"/>
              <a:gd name="connsiteY3" fmla="*/ 605008 h 4873551"/>
              <a:gd name="connsiteX4" fmla="*/ 3739661 w 3980328"/>
              <a:gd name="connsiteY4" fmla="*/ 4533231 h 4873551"/>
              <a:gd name="connsiteX5" fmla="*/ 2301951 w 3980328"/>
              <a:gd name="connsiteY5" fmla="*/ 4845056 h 4873551"/>
              <a:gd name="connsiteX6" fmla="*/ 448114 w 3980328"/>
              <a:gd name="connsiteY6" fmla="*/ 4780316 h 4873551"/>
              <a:gd name="connsiteX7" fmla="*/ 12 w 3980328"/>
              <a:gd name="connsiteY7" fmla="*/ 3626779 h 4873551"/>
              <a:gd name="connsiteX8" fmla="*/ 4228 w 3980328"/>
              <a:gd name="connsiteY8" fmla="*/ 1582221 h 4873551"/>
              <a:gd name="connsiteX9" fmla="*/ 528210 w 3980328"/>
              <a:gd name="connsiteY9" fmla="*/ 748847 h 4873551"/>
              <a:gd name="connsiteX0" fmla="*/ 528210 w 3980328"/>
              <a:gd name="connsiteY0" fmla="*/ 748847 h 4873551"/>
              <a:gd name="connsiteX1" fmla="*/ 877531 w 3980328"/>
              <a:gd name="connsiteY1" fmla="*/ 369870 h 4873551"/>
              <a:gd name="connsiteX2" fmla="*/ 2285091 w 3980328"/>
              <a:gd name="connsiteY2" fmla="*/ 0 h 4873551"/>
              <a:gd name="connsiteX3" fmla="*/ 3980328 w 3980328"/>
              <a:gd name="connsiteY3" fmla="*/ 605008 h 4873551"/>
              <a:gd name="connsiteX4" fmla="*/ 3573352 w 3980328"/>
              <a:gd name="connsiteY4" fmla="*/ 4413953 h 4873551"/>
              <a:gd name="connsiteX5" fmla="*/ 2301951 w 3980328"/>
              <a:gd name="connsiteY5" fmla="*/ 4845056 h 4873551"/>
              <a:gd name="connsiteX6" fmla="*/ 448114 w 3980328"/>
              <a:gd name="connsiteY6" fmla="*/ 4780316 h 4873551"/>
              <a:gd name="connsiteX7" fmla="*/ 12 w 3980328"/>
              <a:gd name="connsiteY7" fmla="*/ 3626779 h 4873551"/>
              <a:gd name="connsiteX8" fmla="*/ 4228 w 3980328"/>
              <a:gd name="connsiteY8" fmla="*/ 1582221 h 4873551"/>
              <a:gd name="connsiteX9" fmla="*/ 528210 w 3980328"/>
              <a:gd name="connsiteY9" fmla="*/ 748847 h 4873551"/>
              <a:gd name="connsiteX0" fmla="*/ 528210 w 3980328"/>
              <a:gd name="connsiteY0" fmla="*/ 748847 h 4873551"/>
              <a:gd name="connsiteX1" fmla="*/ 877531 w 3980328"/>
              <a:gd name="connsiteY1" fmla="*/ 369870 h 4873551"/>
              <a:gd name="connsiteX2" fmla="*/ 2285091 w 3980328"/>
              <a:gd name="connsiteY2" fmla="*/ 0 h 4873551"/>
              <a:gd name="connsiteX3" fmla="*/ 3980328 w 3980328"/>
              <a:gd name="connsiteY3" fmla="*/ 605008 h 4873551"/>
              <a:gd name="connsiteX4" fmla="*/ 3573352 w 3980328"/>
              <a:gd name="connsiteY4" fmla="*/ 4413953 h 4873551"/>
              <a:gd name="connsiteX5" fmla="*/ 2301951 w 3980328"/>
              <a:gd name="connsiteY5" fmla="*/ 4845056 h 4873551"/>
              <a:gd name="connsiteX6" fmla="*/ 448114 w 3980328"/>
              <a:gd name="connsiteY6" fmla="*/ 4780316 h 4873551"/>
              <a:gd name="connsiteX7" fmla="*/ 12 w 3980328"/>
              <a:gd name="connsiteY7" fmla="*/ 3626779 h 4873551"/>
              <a:gd name="connsiteX8" fmla="*/ 4228 w 3980328"/>
              <a:gd name="connsiteY8" fmla="*/ 1582221 h 4873551"/>
              <a:gd name="connsiteX9" fmla="*/ 528210 w 3980328"/>
              <a:gd name="connsiteY9" fmla="*/ 748847 h 4873551"/>
              <a:gd name="connsiteX0" fmla="*/ 528210 w 3980328"/>
              <a:gd name="connsiteY0" fmla="*/ 748847 h 4873551"/>
              <a:gd name="connsiteX1" fmla="*/ 877531 w 3980328"/>
              <a:gd name="connsiteY1" fmla="*/ 369870 h 4873551"/>
              <a:gd name="connsiteX2" fmla="*/ 2285091 w 3980328"/>
              <a:gd name="connsiteY2" fmla="*/ 0 h 4873551"/>
              <a:gd name="connsiteX3" fmla="*/ 3980328 w 3980328"/>
              <a:gd name="connsiteY3" fmla="*/ 605008 h 4873551"/>
              <a:gd name="connsiteX4" fmla="*/ 3573352 w 3980328"/>
              <a:gd name="connsiteY4" fmla="*/ 4413953 h 4873551"/>
              <a:gd name="connsiteX5" fmla="*/ 2301951 w 3980328"/>
              <a:gd name="connsiteY5" fmla="*/ 4845056 h 4873551"/>
              <a:gd name="connsiteX6" fmla="*/ 448114 w 3980328"/>
              <a:gd name="connsiteY6" fmla="*/ 4780316 h 4873551"/>
              <a:gd name="connsiteX7" fmla="*/ 12 w 3980328"/>
              <a:gd name="connsiteY7" fmla="*/ 3626779 h 4873551"/>
              <a:gd name="connsiteX8" fmla="*/ 4228 w 3980328"/>
              <a:gd name="connsiteY8" fmla="*/ 1582221 h 4873551"/>
              <a:gd name="connsiteX9" fmla="*/ 528210 w 3980328"/>
              <a:gd name="connsiteY9" fmla="*/ 748847 h 4873551"/>
              <a:gd name="connsiteX0" fmla="*/ 528266 w 3980384"/>
              <a:gd name="connsiteY0" fmla="*/ 748847 h 4873551"/>
              <a:gd name="connsiteX1" fmla="*/ 877587 w 3980384"/>
              <a:gd name="connsiteY1" fmla="*/ 369870 h 4873551"/>
              <a:gd name="connsiteX2" fmla="*/ 2285147 w 3980384"/>
              <a:gd name="connsiteY2" fmla="*/ 0 h 4873551"/>
              <a:gd name="connsiteX3" fmla="*/ 3980384 w 3980384"/>
              <a:gd name="connsiteY3" fmla="*/ 605008 h 4873551"/>
              <a:gd name="connsiteX4" fmla="*/ 3573408 w 3980384"/>
              <a:gd name="connsiteY4" fmla="*/ 4413953 h 4873551"/>
              <a:gd name="connsiteX5" fmla="*/ 2302007 w 3980384"/>
              <a:gd name="connsiteY5" fmla="*/ 4845056 h 4873551"/>
              <a:gd name="connsiteX6" fmla="*/ 448170 w 3980384"/>
              <a:gd name="connsiteY6" fmla="*/ 4780316 h 4873551"/>
              <a:gd name="connsiteX7" fmla="*/ 68 w 3980384"/>
              <a:gd name="connsiteY7" fmla="*/ 3626779 h 4873551"/>
              <a:gd name="connsiteX8" fmla="*/ 4284 w 3980384"/>
              <a:gd name="connsiteY8" fmla="*/ 1582221 h 4873551"/>
              <a:gd name="connsiteX9" fmla="*/ 528266 w 3980384"/>
              <a:gd name="connsiteY9" fmla="*/ 748847 h 4873551"/>
              <a:gd name="connsiteX0" fmla="*/ 528247 w 3980365"/>
              <a:gd name="connsiteY0" fmla="*/ 748847 h 4850959"/>
              <a:gd name="connsiteX1" fmla="*/ 877568 w 3980365"/>
              <a:gd name="connsiteY1" fmla="*/ 369870 h 4850959"/>
              <a:gd name="connsiteX2" fmla="*/ 2285128 w 3980365"/>
              <a:gd name="connsiteY2" fmla="*/ 0 h 4850959"/>
              <a:gd name="connsiteX3" fmla="*/ 3980365 w 3980365"/>
              <a:gd name="connsiteY3" fmla="*/ 605008 h 4850959"/>
              <a:gd name="connsiteX4" fmla="*/ 3573389 w 3980365"/>
              <a:gd name="connsiteY4" fmla="*/ 4413953 h 4850959"/>
              <a:gd name="connsiteX5" fmla="*/ 2301988 w 3980365"/>
              <a:gd name="connsiteY5" fmla="*/ 4845056 h 4850959"/>
              <a:gd name="connsiteX6" fmla="*/ 481413 w 3980365"/>
              <a:gd name="connsiteY6" fmla="*/ 4747786 h 4850959"/>
              <a:gd name="connsiteX7" fmla="*/ 49 w 3980365"/>
              <a:gd name="connsiteY7" fmla="*/ 3626779 h 4850959"/>
              <a:gd name="connsiteX8" fmla="*/ 4265 w 3980365"/>
              <a:gd name="connsiteY8" fmla="*/ 1582221 h 4850959"/>
              <a:gd name="connsiteX9" fmla="*/ 528247 w 3980365"/>
              <a:gd name="connsiteY9" fmla="*/ 748847 h 485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80365" h="4850959">
                <a:moveTo>
                  <a:pt x="528247" y="748847"/>
                </a:moveTo>
                <a:cubicBezTo>
                  <a:pt x="696058" y="563912"/>
                  <a:pt x="584755" y="494678"/>
                  <a:pt x="877568" y="369870"/>
                </a:cubicBezTo>
                <a:cubicBezTo>
                  <a:pt x="1170381" y="245062"/>
                  <a:pt x="1797106" y="77251"/>
                  <a:pt x="2285128" y="0"/>
                </a:cubicBezTo>
                <a:cubicBezTo>
                  <a:pt x="3107060" y="150298"/>
                  <a:pt x="3394738" y="12921"/>
                  <a:pt x="3980365" y="605008"/>
                </a:cubicBezTo>
                <a:cubicBezTo>
                  <a:pt x="3844706" y="1874656"/>
                  <a:pt x="3864269" y="3133462"/>
                  <a:pt x="3573389" y="4413953"/>
                </a:cubicBezTo>
                <a:cubicBezTo>
                  <a:pt x="3282635" y="4973323"/>
                  <a:pt x="2781225" y="4741114"/>
                  <a:pt x="2301988" y="4845056"/>
                </a:cubicBezTo>
                <a:cubicBezTo>
                  <a:pt x="1643498" y="4770964"/>
                  <a:pt x="859082" y="4956695"/>
                  <a:pt x="481413" y="4747786"/>
                </a:cubicBezTo>
                <a:cubicBezTo>
                  <a:pt x="103744" y="4538877"/>
                  <a:pt x="-2608" y="4102354"/>
                  <a:pt x="49" y="3626779"/>
                </a:cubicBezTo>
                <a:cubicBezTo>
                  <a:pt x="1454" y="2945260"/>
                  <a:pt x="2860" y="2263740"/>
                  <a:pt x="4265" y="1582221"/>
                </a:cubicBezTo>
                <a:cubicBezTo>
                  <a:pt x="178926" y="1304430"/>
                  <a:pt x="14539" y="903348"/>
                  <a:pt x="528247" y="748847"/>
                </a:cubicBez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41252" r="-3548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5840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900"/>
                            </p:stCondLst>
                            <p:childTnLst>
                              <p:par>
                                <p:cTn id="3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  <p:bldP spid="2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0707" y="809625"/>
            <a:ext cx="7914300" cy="5802191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lnSpc>
                <a:spcPts val="2800"/>
              </a:lnSpc>
              <a:buNone/>
            </a:pPr>
            <a:r>
              <a:rPr lang="it-IT" sz="4000" dirty="0">
                <a:solidFill>
                  <a:srgbClr val="FF0000"/>
                </a:solidFill>
                <a:highlight>
                  <a:srgbClr val="FFFF00"/>
                </a:highlight>
              </a:rPr>
              <a:t>G</a:t>
            </a:r>
            <a:r>
              <a:rPr lang="it-IT" sz="2600" dirty="0"/>
              <a:t>esù, Ti prego con tutto il cuore, </a:t>
            </a:r>
            <a:br>
              <a:rPr lang="it-IT" sz="2600" dirty="0"/>
            </a:br>
            <a:r>
              <a:rPr lang="it-IT" sz="2600" dirty="0"/>
              <a:t>dona la pace alla Tua Chiesa. </a:t>
            </a:r>
            <a:br>
              <a:rPr lang="it-IT" sz="2600" dirty="0"/>
            </a:br>
            <a:r>
              <a:rPr lang="it-IT" sz="2600" dirty="0"/>
              <a:t>Placa in essa tutto ciò che è turbato. </a:t>
            </a:r>
            <a:br>
              <a:rPr lang="it-IT" sz="2600" dirty="0"/>
            </a:br>
            <a:r>
              <a:rPr lang="it-IT" sz="2600" dirty="0"/>
              <a:t>Benedici i Sacerdoti, i Vescovi, il Papa, perché vivano nella pace e svolgano il servizio di riconciliazione.</a:t>
            </a:r>
          </a:p>
          <a:p>
            <a:pPr marL="0" indent="0">
              <a:lnSpc>
                <a:spcPts val="2800"/>
              </a:lnSpc>
              <a:buNone/>
            </a:pPr>
            <a:r>
              <a:rPr lang="it-IT" sz="2600" dirty="0"/>
              <a:t>Porta la pacificazione a tutti coloro che sono in disaccordo nella Tua Chiesa e che a causa di mutui contrasti scandalizzano i Tuoi piccoli.</a:t>
            </a:r>
          </a:p>
          <a:p>
            <a:pPr marL="0" indent="0">
              <a:lnSpc>
                <a:spcPts val="2800"/>
              </a:lnSpc>
              <a:buNone/>
            </a:pPr>
            <a:r>
              <a:rPr lang="it-IT" sz="2600" dirty="0"/>
              <a:t>Riconcilia le varie comunità religiose. </a:t>
            </a:r>
            <a:br>
              <a:rPr lang="it-IT" sz="2600" dirty="0"/>
            </a:br>
            <a:r>
              <a:rPr lang="it-IT" sz="2600" dirty="0"/>
              <a:t>La Tua Chiesa, senza macchia, sia costantemente </a:t>
            </a:r>
            <a:br>
              <a:rPr lang="it-IT" sz="2600" dirty="0"/>
            </a:br>
            <a:r>
              <a:rPr lang="it-IT" sz="2600" dirty="0"/>
              <a:t>in pace e continui a promuovere </a:t>
            </a:r>
            <a:br>
              <a:rPr lang="it-IT" sz="2600" dirty="0"/>
            </a:br>
            <a:r>
              <a:rPr lang="it-IT" sz="2600" dirty="0"/>
              <a:t>instancabilmente la pace.</a:t>
            </a:r>
          </a:p>
          <a:p>
            <a:pPr marL="0" indent="0">
              <a:spcBef>
                <a:spcPts val="1200"/>
              </a:spcBef>
              <a:buNone/>
              <a:tabLst>
                <a:tab pos="3852863" algn="l"/>
              </a:tabLst>
            </a:pPr>
            <a:r>
              <a:rPr lang="it-IT" cap="small" dirty="0">
                <a:solidFill>
                  <a:srgbClr val="002060"/>
                </a:solidFill>
              </a:rPr>
              <a:t>Padre Nostro -- 10 Ave Maria -- Gloria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dirty="0">
                <a:solidFill>
                  <a:srgbClr val="0062AC"/>
                </a:solidFill>
                <a:latin typeface="Arrus Blk OSF BT" panose="02090805060506020404" pitchFamily="18" charset="0"/>
              </a:rPr>
              <a:t>Maria Regina della pace, prega per noi.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A85E2634-2454-62C7-2DC6-D08F5F320CE3}"/>
              </a:ext>
            </a:extLst>
          </p:cNvPr>
          <p:cNvSpPr/>
          <p:nvPr/>
        </p:nvSpPr>
        <p:spPr>
          <a:xfrm>
            <a:off x="0" y="3200999"/>
            <a:ext cx="3493213" cy="3571588"/>
          </a:xfrm>
          <a:custGeom>
            <a:avLst/>
            <a:gdLst>
              <a:gd name="connsiteX0" fmla="*/ 0 w 3935003"/>
              <a:gd name="connsiteY0" fmla="*/ 0 h 4871118"/>
              <a:gd name="connsiteX1" fmla="*/ 3935003 w 3935003"/>
              <a:gd name="connsiteY1" fmla="*/ 0 h 4871118"/>
              <a:gd name="connsiteX2" fmla="*/ 3935003 w 3935003"/>
              <a:gd name="connsiteY2" fmla="*/ 4871118 h 4871118"/>
              <a:gd name="connsiteX3" fmla="*/ 0 w 3935003"/>
              <a:gd name="connsiteY3" fmla="*/ 4871118 h 4871118"/>
              <a:gd name="connsiteX4" fmla="*/ 0 w 3935003"/>
              <a:gd name="connsiteY4" fmla="*/ 0 h 4871118"/>
              <a:gd name="connsiteX0" fmla="*/ 0 w 3935003"/>
              <a:gd name="connsiteY0" fmla="*/ 0 h 4871118"/>
              <a:gd name="connsiteX1" fmla="*/ 3935003 w 3935003"/>
              <a:gd name="connsiteY1" fmla="*/ 0 h 4871118"/>
              <a:gd name="connsiteX2" fmla="*/ 3935003 w 3935003"/>
              <a:gd name="connsiteY2" fmla="*/ 4871118 h 4871118"/>
              <a:gd name="connsiteX3" fmla="*/ 0 w 3935003"/>
              <a:gd name="connsiteY3" fmla="*/ 4871118 h 4871118"/>
              <a:gd name="connsiteX4" fmla="*/ 0 w 3935003"/>
              <a:gd name="connsiteY4" fmla="*/ 1573114 h 4871118"/>
              <a:gd name="connsiteX5" fmla="*/ 0 w 3935003"/>
              <a:gd name="connsiteY5" fmla="*/ 0 h 4871118"/>
              <a:gd name="connsiteX0" fmla="*/ 0 w 3935003"/>
              <a:gd name="connsiteY0" fmla="*/ 910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0 w 3935003"/>
              <a:gd name="connsiteY6" fmla="*/ 9107 h 4880225"/>
              <a:gd name="connsiteX0" fmla="*/ 328773 w 3935003"/>
              <a:gd name="connsiteY0" fmla="*/ 676928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328773 w 3935003"/>
              <a:gd name="connsiteY6" fmla="*/ 676928 h 4880225"/>
              <a:gd name="connsiteX0" fmla="*/ 328773 w 3935003"/>
              <a:gd name="connsiteY0" fmla="*/ 676928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328773 w 3935003"/>
              <a:gd name="connsiteY6" fmla="*/ 676928 h 4880225"/>
              <a:gd name="connsiteX0" fmla="*/ 523982 w 3935003"/>
              <a:gd name="connsiteY0" fmla="*/ 74884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523982 w 3935003"/>
              <a:gd name="connsiteY6" fmla="*/ 748847 h 4880225"/>
              <a:gd name="connsiteX0" fmla="*/ 523982 w 3935003"/>
              <a:gd name="connsiteY0" fmla="*/ 74884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523982 w 3935003"/>
              <a:gd name="connsiteY6" fmla="*/ 748847 h 4880225"/>
              <a:gd name="connsiteX0" fmla="*/ 523982 w 3935003"/>
              <a:gd name="connsiteY0" fmla="*/ 748847 h 4880225"/>
              <a:gd name="connsiteX1" fmla="*/ 1006868 w 3935003"/>
              <a:gd name="connsiteY1" fmla="*/ 472613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35003"/>
              <a:gd name="connsiteY0" fmla="*/ 748847 h 4880225"/>
              <a:gd name="connsiteX1" fmla="*/ 904126 w 3935003"/>
              <a:gd name="connsiteY1" fmla="*/ 380145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35003"/>
              <a:gd name="connsiteY0" fmla="*/ 748847 h 4880225"/>
              <a:gd name="connsiteX1" fmla="*/ 873303 w 3935003"/>
              <a:gd name="connsiteY1" fmla="*/ 369870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8198 w 3980316"/>
              <a:gd name="connsiteY0" fmla="*/ 748847 h 4880225"/>
              <a:gd name="connsiteX1" fmla="*/ 877519 w 3980316"/>
              <a:gd name="connsiteY1" fmla="*/ 369870 h 4880225"/>
              <a:gd name="connsiteX2" fmla="*/ 2285079 w 3980316"/>
              <a:gd name="connsiteY2" fmla="*/ 0 h 4880225"/>
              <a:gd name="connsiteX3" fmla="*/ 3980316 w 3980316"/>
              <a:gd name="connsiteY3" fmla="*/ 605008 h 4880225"/>
              <a:gd name="connsiteX4" fmla="*/ 3939219 w 3980316"/>
              <a:gd name="connsiteY4" fmla="*/ 4880225 h 4880225"/>
              <a:gd name="connsiteX5" fmla="*/ 4216 w 3980316"/>
              <a:gd name="connsiteY5" fmla="*/ 4880225 h 4880225"/>
              <a:gd name="connsiteX6" fmla="*/ 0 w 3980316"/>
              <a:gd name="connsiteY6" fmla="*/ 3626779 h 4880225"/>
              <a:gd name="connsiteX7" fmla="*/ 4216 w 3980316"/>
              <a:gd name="connsiteY7" fmla="*/ 1582221 h 4880225"/>
              <a:gd name="connsiteX8" fmla="*/ 528198 w 3980316"/>
              <a:gd name="connsiteY8" fmla="*/ 748847 h 4880225"/>
              <a:gd name="connsiteX0" fmla="*/ 820674 w 4272792"/>
              <a:gd name="connsiteY0" fmla="*/ 748847 h 4880225"/>
              <a:gd name="connsiteX1" fmla="*/ 1169995 w 4272792"/>
              <a:gd name="connsiteY1" fmla="*/ 369870 h 4880225"/>
              <a:gd name="connsiteX2" fmla="*/ 2577555 w 4272792"/>
              <a:gd name="connsiteY2" fmla="*/ 0 h 4880225"/>
              <a:gd name="connsiteX3" fmla="*/ 4272792 w 4272792"/>
              <a:gd name="connsiteY3" fmla="*/ 605008 h 4880225"/>
              <a:gd name="connsiteX4" fmla="*/ 4231695 w 4272792"/>
              <a:gd name="connsiteY4" fmla="*/ 4880225 h 4880225"/>
              <a:gd name="connsiteX5" fmla="*/ 296692 w 4272792"/>
              <a:gd name="connsiteY5" fmla="*/ 4880225 h 4880225"/>
              <a:gd name="connsiteX6" fmla="*/ 280753 w 4272792"/>
              <a:gd name="connsiteY6" fmla="*/ 4435671 h 4880225"/>
              <a:gd name="connsiteX7" fmla="*/ 292476 w 4272792"/>
              <a:gd name="connsiteY7" fmla="*/ 3626779 h 4880225"/>
              <a:gd name="connsiteX8" fmla="*/ 296692 w 4272792"/>
              <a:gd name="connsiteY8" fmla="*/ 1582221 h 4880225"/>
              <a:gd name="connsiteX9" fmla="*/ 820674 w 4272792"/>
              <a:gd name="connsiteY9" fmla="*/ 748847 h 4880225"/>
              <a:gd name="connsiteX0" fmla="*/ 686312 w 4138430"/>
              <a:gd name="connsiteY0" fmla="*/ 748847 h 4880225"/>
              <a:gd name="connsiteX1" fmla="*/ 1035633 w 4138430"/>
              <a:gd name="connsiteY1" fmla="*/ 369870 h 4880225"/>
              <a:gd name="connsiteX2" fmla="*/ 2443193 w 4138430"/>
              <a:gd name="connsiteY2" fmla="*/ 0 h 4880225"/>
              <a:gd name="connsiteX3" fmla="*/ 4138430 w 4138430"/>
              <a:gd name="connsiteY3" fmla="*/ 605008 h 4880225"/>
              <a:gd name="connsiteX4" fmla="*/ 4097333 w 4138430"/>
              <a:gd name="connsiteY4" fmla="*/ 4880225 h 4880225"/>
              <a:gd name="connsiteX5" fmla="*/ 162330 w 4138430"/>
              <a:gd name="connsiteY5" fmla="*/ 4880225 h 4880225"/>
              <a:gd name="connsiteX6" fmla="*/ 1060791 w 4138430"/>
              <a:gd name="connsiteY6" fmla="*/ 4259825 h 4880225"/>
              <a:gd name="connsiteX7" fmla="*/ 158114 w 4138430"/>
              <a:gd name="connsiteY7" fmla="*/ 3626779 h 4880225"/>
              <a:gd name="connsiteX8" fmla="*/ 162330 w 4138430"/>
              <a:gd name="connsiteY8" fmla="*/ 1582221 h 4880225"/>
              <a:gd name="connsiteX9" fmla="*/ 686312 w 4138430"/>
              <a:gd name="connsiteY9" fmla="*/ 748847 h 4880225"/>
              <a:gd name="connsiteX0" fmla="*/ 528204 w 3980322"/>
              <a:gd name="connsiteY0" fmla="*/ 748847 h 4880225"/>
              <a:gd name="connsiteX1" fmla="*/ 877525 w 3980322"/>
              <a:gd name="connsiteY1" fmla="*/ 369870 h 4880225"/>
              <a:gd name="connsiteX2" fmla="*/ 2285085 w 3980322"/>
              <a:gd name="connsiteY2" fmla="*/ 0 h 4880225"/>
              <a:gd name="connsiteX3" fmla="*/ 3980322 w 3980322"/>
              <a:gd name="connsiteY3" fmla="*/ 605008 h 4880225"/>
              <a:gd name="connsiteX4" fmla="*/ 3939225 w 3980322"/>
              <a:gd name="connsiteY4" fmla="*/ 4880225 h 4880225"/>
              <a:gd name="connsiteX5" fmla="*/ 2301945 w 3980322"/>
              <a:gd name="connsiteY5" fmla="*/ 4845056 h 4880225"/>
              <a:gd name="connsiteX6" fmla="*/ 902683 w 3980322"/>
              <a:gd name="connsiteY6" fmla="*/ 4259825 h 4880225"/>
              <a:gd name="connsiteX7" fmla="*/ 6 w 3980322"/>
              <a:gd name="connsiteY7" fmla="*/ 3626779 h 4880225"/>
              <a:gd name="connsiteX8" fmla="*/ 4222 w 3980322"/>
              <a:gd name="connsiteY8" fmla="*/ 1582221 h 4880225"/>
              <a:gd name="connsiteX9" fmla="*/ 528204 w 3980322"/>
              <a:gd name="connsiteY9" fmla="*/ 748847 h 4880225"/>
              <a:gd name="connsiteX0" fmla="*/ 551649 w 4003767"/>
              <a:gd name="connsiteY0" fmla="*/ 748847 h 4880225"/>
              <a:gd name="connsiteX1" fmla="*/ 900970 w 4003767"/>
              <a:gd name="connsiteY1" fmla="*/ 369870 h 4880225"/>
              <a:gd name="connsiteX2" fmla="*/ 2308530 w 4003767"/>
              <a:gd name="connsiteY2" fmla="*/ 0 h 4880225"/>
              <a:gd name="connsiteX3" fmla="*/ 4003767 w 4003767"/>
              <a:gd name="connsiteY3" fmla="*/ 605008 h 4880225"/>
              <a:gd name="connsiteX4" fmla="*/ 3962670 w 4003767"/>
              <a:gd name="connsiteY4" fmla="*/ 4880225 h 4880225"/>
              <a:gd name="connsiteX5" fmla="*/ 2325390 w 4003767"/>
              <a:gd name="connsiteY5" fmla="*/ 4845056 h 4880225"/>
              <a:gd name="connsiteX6" fmla="*/ 926128 w 4003767"/>
              <a:gd name="connsiteY6" fmla="*/ 4259825 h 4880225"/>
              <a:gd name="connsiteX7" fmla="*/ 5 w 4003767"/>
              <a:gd name="connsiteY7" fmla="*/ 2829610 h 4880225"/>
              <a:gd name="connsiteX8" fmla="*/ 27667 w 4003767"/>
              <a:gd name="connsiteY8" fmla="*/ 1582221 h 4880225"/>
              <a:gd name="connsiteX9" fmla="*/ 551649 w 4003767"/>
              <a:gd name="connsiteY9" fmla="*/ 748847 h 4880225"/>
              <a:gd name="connsiteX0" fmla="*/ 551649 w 4003767"/>
              <a:gd name="connsiteY0" fmla="*/ 748847 h 4880225"/>
              <a:gd name="connsiteX1" fmla="*/ 900970 w 4003767"/>
              <a:gd name="connsiteY1" fmla="*/ 369870 h 4880225"/>
              <a:gd name="connsiteX2" fmla="*/ 2308530 w 4003767"/>
              <a:gd name="connsiteY2" fmla="*/ 0 h 4880225"/>
              <a:gd name="connsiteX3" fmla="*/ 4003767 w 4003767"/>
              <a:gd name="connsiteY3" fmla="*/ 605008 h 4880225"/>
              <a:gd name="connsiteX4" fmla="*/ 3962670 w 4003767"/>
              <a:gd name="connsiteY4" fmla="*/ 4880225 h 4880225"/>
              <a:gd name="connsiteX5" fmla="*/ 2606743 w 4003767"/>
              <a:gd name="connsiteY5" fmla="*/ 4868502 h 4880225"/>
              <a:gd name="connsiteX6" fmla="*/ 926128 w 4003767"/>
              <a:gd name="connsiteY6" fmla="*/ 4259825 h 4880225"/>
              <a:gd name="connsiteX7" fmla="*/ 5 w 4003767"/>
              <a:gd name="connsiteY7" fmla="*/ 2829610 h 4880225"/>
              <a:gd name="connsiteX8" fmla="*/ 27667 w 4003767"/>
              <a:gd name="connsiteY8" fmla="*/ 1582221 h 4880225"/>
              <a:gd name="connsiteX9" fmla="*/ 551649 w 4003767"/>
              <a:gd name="connsiteY9" fmla="*/ 748847 h 4880225"/>
              <a:gd name="connsiteX0" fmla="*/ 551653 w 4003771"/>
              <a:gd name="connsiteY0" fmla="*/ 748847 h 4880225"/>
              <a:gd name="connsiteX1" fmla="*/ 900974 w 4003771"/>
              <a:gd name="connsiteY1" fmla="*/ 369870 h 4880225"/>
              <a:gd name="connsiteX2" fmla="*/ 2308534 w 4003771"/>
              <a:gd name="connsiteY2" fmla="*/ 0 h 4880225"/>
              <a:gd name="connsiteX3" fmla="*/ 4003771 w 4003771"/>
              <a:gd name="connsiteY3" fmla="*/ 605008 h 4880225"/>
              <a:gd name="connsiteX4" fmla="*/ 3962674 w 4003771"/>
              <a:gd name="connsiteY4" fmla="*/ 4880225 h 4880225"/>
              <a:gd name="connsiteX5" fmla="*/ 2606747 w 4003771"/>
              <a:gd name="connsiteY5" fmla="*/ 4868502 h 4880225"/>
              <a:gd name="connsiteX6" fmla="*/ 926132 w 4003771"/>
              <a:gd name="connsiteY6" fmla="*/ 4259825 h 4880225"/>
              <a:gd name="connsiteX7" fmla="*/ 9 w 4003771"/>
              <a:gd name="connsiteY7" fmla="*/ 2829610 h 4880225"/>
              <a:gd name="connsiteX8" fmla="*/ 27671 w 4003771"/>
              <a:gd name="connsiteY8" fmla="*/ 1582221 h 4880225"/>
              <a:gd name="connsiteX9" fmla="*/ 551653 w 4003771"/>
              <a:gd name="connsiteY9" fmla="*/ 748847 h 4880225"/>
              <a:gd name="connsiteX0" fmla="*/ 551653 w 3968602"/>
              <a:gd name="connsiteY0" fmla="*/ 1230443 h 5361821"/>
              <a:gd name="connsiteX1" fmla="*/ 900974 w 3968602"/>
              <a:gd name="connsiteY1" fmla="*/ 851466 h 5361821"/>
              <a:gd name="connsiteX2" fmla="*/ 2308534 w 3968602"/>
              <a:gd name="connsiteY2" fmla="*/ 481596 h 5361821"/>
              <a:gd name="connsiteX3" fmla="*/ 3968602 w 3968602"/>
              <a:gd name="connsiteY3" fmla="*/ 183927 h 5361821"/>
              <a:gd name="connsiteX4" fmla="*/ 3962674 w 3968602"/>
              <a:gd name="connsiteY4" fmla="*/ 5361821 h 5361821"/>
              <a:gd name="connsiteX5" fmla="*/ 2606747 w 3968602"/>
              <a:gd name="connsiteY5" fmla="*/ 5350098 h 5361821"/>
              <a:gd name="connsiteX6" fmla="*/ 926132 w 3968602"/>
              <a:gd name="connsiteY6" fmla="*/ 4741421 h 5361821"/>
              <a:gd name="connsiteX7" fmla="*/ 9 w 3968602"/>
              <a:gd name="connsiteY7" fmla="*/ 3311206 h 5361821"/>
              <a:gd name="connsiteX8" fmla="*/ 27671 w 3968602"/>
              <a:gd name="connsiteY8" fmla="*/ 2063817 h 5361821"/>
              <a:gd name="connsiteX9" fmla="*/ 551653 w 3968602"/>
              <a:gd name="connsiteY9" fmla="*/ 1230443 h 5361821"/>
              <a:gd name="connsiteX0" fmla="*/ 551653 w 3968602"/>
              <a:gd name="connsiteY0" fmla="*/ 1236718 h 5368096"/>
              <a:gd name="connsiteX1" fmla="*/ 900974 w 3968602"/>
              <a:gd name="connsiteY1" fmla="*/ 857741 h 5368096"/>
              <a:gd name="connsiteX2" fmla="*/ 2191303 w 3968602"/>
              <a:gd name="connsiteY2" fmla="*/ 440979 h 5368096"/>
              <a:gd name="connsiteX3" fmla="*/ 3968602 w 3968602"/>
              <a:gd name="connsiteY3" fmla="*/ 190202 h 5368096"/>
              <a:gd name="connsiteX4" fmla="*/ 3962674 w 3968602"/>
              <a:gd name="connsiteY4" fmla="*/ 5368096 h 5368096"/>
              <a:gd name="connsiteX5" fmla="*/ 2606747 w 3968602"/>
              <a:gd name="connsiteY5" fmla="*/ 5356373 h 5368096"/>
              <a:gd name="connsiteX6" fmla="*/ 926132 w 3968602"/>
              <a:gd name="connsiteY6" fmla="*/ 4747696 h 5368096"/>
              <a:gd name="connsiteX7" fmla="*/ 9 w 3968602"/>
              <a:gd name="connsiteY7" fmla="*/ 3317481 h 5368096"/>
              <a:gd name="connsiteX8" fmla="*/ 27671 w 3968602"/>
              <a:gd name="connsiteY8" fmla="*/ 2070092 h 5368096"/>
              <a:gd name="connsiteX9" fmla="*/ 551653 w 3968602"/>
              <a:gd name="connsiteY9" fmla="*/ 1236718 h 5368096"/>
              <a:gd name="connsiteX0" fmla="*/ 551653 w 3968602"/>
              <a:gd name="connsiteY0" fmla="*/ 1289308 h 5420686"/>
              <a:gd name="connsiteX1" fmla="*/ 900974 w 3968602"/>
              <a:gd name="connsiteY1" fmla="*/ 910331 h 5420686"/>
              <a:gd name="connsiteX2" fmla="*/ 2191303 w 3968602"/>
              <a:gd name="connsiteY2" fmla="*/ 493569 h 5420686"/>
              <a:gd name="connsiteX3" fmla="*/ 3968602 w 3968602"/>
              <a:gd name="connsiteY3" fmla="*/ 242792 h 5420686"/>
              <a:gd name="connsiteX4" fmla="*/ 3962674 w 3968602"/>
              <a:gd name="connsiteY4" fmla="*/ 5420686 h 5420686"/>
              <a:gd name="connsiteX5" fmla="*/ 2606747 w 3968602"/>
              <a:gd name="connsiteY5" fmla="*/ 5408963 h 5420686"/>
              <a:gd name="connsiteX6" fmla="*/ 926132 w 3968602"/>
              <a:gd name="connsiteY6" fmla="*/ 4800286 h 5420686"/>
              <a:gd name="connsiteX7" fmla="*/ 9 w 3968602"/>
              <a:gd name="connsiteY7" fmla="*/ 3370071 h 5420686"/>
              <a:gd name="connsiteX8" fmla="*/ 27671 w 3968602"/>
              <a:gd name="connsiteY8" fmla="*/ 2122682 h 5420686"/>
              <a:gd name="connsiteX9" fmla="*/ 551653 w 3968602"/>
              <a:gd name="connsiteY9" fmla="*/ 1289308 h 5420686"/>
              <a:gd name="connsiteX0" fmla="*/ 551653 w 3968602"/>
              <a:gd name="connsiteY0" fmla="*/ 1046516 h 5177894"/>
              <a:gd name="connsiteX1" fmla="*/ 900974 w 3968602"/>
              <a:gd name="connsiteY1" fmla="*/ 667539 h 5177894"/>
              <a:gd name="connsiteX2" fmla="*/ 2191303 w 3968602"/>
              <a:gd name="connsiteY2" fmla="*/ 250777 h 5177894"/>
              <a:gd name="connsiteX3" fmla="*/ 3968602 w 3968602"/>
              <a:gd name="connsiteY3" fmla="*/ 0 h 5177894"/>
              <a:gd name="connsiteX4" fmla="*/ 3962674 w 3968602"/>
              <a:gd name="connsiteY4" fmla="*/ 5177894 h 5177894"/>
              <a:gd name="connsiteX5" fmla="*/ 2606747 w 3968602"/>
              <a:gd name="connsiteY5" fmla="*/ 5166171 h 5177894"/>
              <a:gd name="connsiteX6" fmla="*/ 926132 w 3968602"/>
              <a:gd name="connsiteY6" fmla="*/ 4557494 h 5177894"/>
              <a:gd name="connsiteX7" fmla="*/ 9 w 3968602"/>
              <a:gd name="connsiteY7" fmla="*/ 3127279 h 5177894"/>
              <a:gd name="connsiteX8" fmla="*/ 27671 w 3968602"/>
              <a:gd name="connsiteY8" fmla="*/ 1879890 h 5177894"/>
              <a:gd name="connsiteX9" fmla="*/ 551653 w 3968602"/>
              <a:gd name="connsiteY9" fmla="*/ 1046516 h 5177894"/>
              <a:gd name="connsiteX0" fmla="*/ 551653 w 3968602"/>
              <a:gd name="connsiteY0" fmla="*/ 1046516 h 5177894"/>
              <a:gd name="connsiteX1" fmla="*/ 900974 w 3968602"/>
              <a:gd name="connsiteY1" fmla="*/ 667539 h 5177894"/>
              <a:gd name="connsiteX2" fmla="*/ 2191303 w 3968602"/>
              <a:gd name="connsiteY2" fmla="*/ 250777 h 5177894"/>
              <a:gd name="connsiteX3" fmla="*/ 3968602 w 3968602"/>
              <a:gd name="connsiteY3" fmla="*/ 0 h 5177894"/>
              <a:gd name="connsiteX4" fmla="*/ 3962674 w 3968602"/>
              <a:gd name="connsiteY4" fmla="*/ 5177894 h 5177894"/>
              <a:gd name="connsiteX5" fmla="*/ 2606747 w 3968602"/>
              <a:gd name="connsiteY5" fmla="*/ 5166171 h 5177894"/>
              <a:gd name="connsiteX6" fmla="*/ 926132 w 3968602"/>
              <a:gd name="connsiteY6" fmla="*/ 4557494 h 5177894"/>
              <a:gd name="connsiteX7" fmla="*/ 9 w 3968602"/>
              <a:gd name="connsiteY7" fmla="*/ 3127279 h 5177894"/>
              <a:gd name="connsiteX8" fmla="*/ 27671 w 3968602"/>
              <a:gd name="connsiteY8" fmla="*/ 1879890 h 5177894"/>
              <a:gd name="connsiteX9" fmla="*/ 551653 w 3968602"/>
              <a:gd name="connsiteY9" fmla="*/ 1046516 h 5177894"/>
              <a:gd name="connsiteX0" fmla="*/ 551653 w 3968602"/>
              <a:gd name="connsiteY0" fmla="*/ 1077580 h 5208958"/>
              <a:gd name="connsiteX1" fmla="*/ 900974 w 3968602"/>
              <a:gd name="connsiteY1" fmla="*/ 698603 h 5208958"/>
              <a:gd name="connsiteX2" fmla="*/ 3140873 w 3968602"/>
              <a:gd name="connsiteY2" fmla="*/ 47379 h 5208958"/>
              <a:gd name="connsiteX3" fmla="*/ 3968602 w 3968602"/>
              <a:gd name="connsiteY3" fmla="*/ 31064 h 5208958"/>
              <a:gd name="connsiteX4" fmla="*/ 3962674 w 3968602"/>
              <a:gd name="connsiteY4" fmla="*/ 5208958 h 5208958"/>
              <a:gd name="connsiteX5" fmla="*/ 2606747 w 3968602"/>
              <a:gd name="connsiteY5" fmla="*/ 5197235 h 5208958"/>
              <a:gd name="connsiteX6" fmla="*/ 926132 w 3968602"/>
              <a:gd name="connsiteY6" fmla="*/ 4588558 h 5208958"/>
              <a:gd name="connsiteX7" fmla="*/ 9 w 3968602"/>
              <a:gd name="connsiteY7" fmla="*/ 3158343 h 5208958"/>
              <a:gd name="connsiteX8" fmla="*/ 27671 w 3968602"/>
              <a:gd name="connsiteY8" fmla="*/ 1910954 h 5208958"/>
              <a:gd name="connsiteX9" fmla="*/ 551653 w 3968602"/>
              <a:gd name="connsiteY9" fmla="*/ 1077580 h 5208958"/>
              <a:gd name="connsiteX0" fmla="*/ 551653 w 3968602"/>
              <a:gd name="connsiteY0" fmla="*/ 1046516 h 5177894"/>
              <a:gd name="connsiteX1" fmla="*/ 900974 w 3968602"/>
              <a:gd name="connsiteY1" fmla="*/ 667539 h 5177894"/>
              <a:gd name="connsiteX2" fmla="*/ 2507827 w 3968602"/>
              <a:gd name="connsiteY2" fmla="*/ 51484 h 5177894"/>
              <a:gd name="connsiteX3" fmla="*/ 3968602 w 3968602"/>
              <a:gd name="connsiteY3" fmla="*/ 0 h 5177894"/>
              <a:gd name="connsiteX4" fmla="*/ 3962674 w 3968602"/>
              <a:gd name="connsiteY4" fmla="*/ 5177894 h 5177894"/>
              <a:gd name="connsiteX5" fmla="*/ 2606747 w 3968602"/>
              <a:gd name="connsiteY5" fmla="*/ 5166171 h 5177894"/>
              <a:gd name="connsiteX6" fmla="*/ 926132 w 3968602"/>
              <a:gd name="connsiteY6" fmla="*/ 4557494 h 5177894"/>
              <a:gd name="connsiteX7" fmla="*/ 9 w 3968602"/>
              <a:gd name="connsiteY7" fmla="*/ 3127279 h 5177894"/>
              <a:gd name="connsiteX8" fmla="*/ 27671 w 3968602"/>
              <a:gd name="connsiteY8" fmla="*/ 1879890 h 5177894"/>
              <a:gd name="connsiteX9" fmla="*/ 551653 w 3968602"/>
              <a:gd name="connsiteY9" fmla="*/ 1046516 h 5177894"/>
              <a:gd name="connsiteX0" fmla="*/ 551653 w 3968602"/>
              <a:gd name="connsiteY0" fmla="*/ 1129349 h 5260727"/>
              <a:gd name="connsiteX1" fmla="*/ 900974 w 3968602"/>
              <a:gd name="connsiteY1" fmla="*/ 750372 h 5260727"/>
              <a:gd name="connsiteX2" fmla="*/ 2507827 w 3968602"/>
              <a:gd name="connsiteY2" fmla="*/ 134317 h 5260727"/>
              <a:gd name="connsiteX3" fmla="*/ 3968602 w 3968602"/>
              <a:gd name="connsiteY3" fmla="*/ 82833 h 5260727"/>
              <a:gd name="connsiteX4" fmla="*/ 3962674 w 3968602"/>
              <a:gd name="connsiteY4" fmla="*/ 5260727 h 5260727"/>
              <a:gd name="connsiteX5" fmla="*/ 2606747 w 3968602"/>
              <a:gd name="connsiteY5" fmla="*/ 5249004 h 5260727"/>
              <a:gd name="connsiteX6" fmla="*/ 926132 w 3968602"/>
              <a:gd name="connsiteY6" fmla="*/ 4640327 h 5260727"/>
              <a:gd name="connsiteX7" fmla="*/ 9 w 3968602"/>
              <a:gd name="connsiteY7" fmla="*/ 3210112 h 5260727"/>
              <a:gd name="connsiteX8" fmla="*/ 27671 w 3968602"/>
              <a:gd name="connsiteY8" fmla="*/ 1962723 h 5260727"/>
              <a:gd name="connsiteX9" fmla="*/ 551653 w 3968602"/>
              <a:gd name="connsiteY9" fmla="*/ 1129349 h 5260727"/>
              <a:gd name="connsiteX0" fmla="*/ 551653 w 3968602"/>
              <a:gd name="connsiteY0" fmla="*/ 1129349 h 5260727"/>
              <a:gd name="connsiteX1" fmla="*/ 900974 w 3968602"/>
              <a:gd name="connsiteY1" fmla="*/ 750372 h 5260727"/>
              <a:gd name="connsiteX2" fmla="*/ 2507827 w 3968602"/>
              <a:gd name="connsiteY2" fmla="*/ 134317 h 5260727"/>
              <a:gd name="connsiteX3" fmla="*/ 3968602 w 3968602"/>
              <a:gd name="connsiteY3" fmla="*/ 82833 h 5260727"/>
              <a:gd name="connsiteX4" fmla="*/ 3962674 w 3968602"/>
              <a:gd name="connsiteY4" fmla="*/ 5260727 h 5260727"/>
              <a:gd name="connsiteX5" fmla="*/ 2606747 w 3968602"/>
              <a:gd name="connsiteY5" fmla="*/ 5249004 h 5260727"/>
              <a:gd name="connsiteX6" fmla="*/ 926132 w 3968602"/>
              <a:gd name="connsiteY6" fmla="*/ 4640327 h 5260727"/>
              <a:gd name="connsiteX7" fmla="*/ 9 w 3968602"/>
              <a:gd name="connsiteY7" fmla="*/ 3210112 h 5260727"/>
              <a:gd name="connsiteX8" fmla="*/ 27671 w 3968602"/>
              <a:gd name="connsiteY8" fmla="*/ 1962723 h 5260727"/>
              <a:gd name="connsiteX9" fmla="*/ 551653 w 3968602"/>
              <a:gd name="connsiteY9" fmla="*/ 1129349 h 5260727"/>
              <a:gd name="connsiteX0" fmla="*/ 551653 w 3980325"/>
              <a:gd name="connsiteY0" fmla="*/ 1023988 h 5155366"/>
              <a:gd name="connsiteX1" fmla="*/ 900974 w 3980325"/>
              <a:gd name="connsiteY1" fmla="*/ 645011 h 5155366"/>
              <a:gd name="connsiteX2" fmla="*/ 2507827 w 3980325"/>
              <a:gd name="connsiteY2" fmla="*/ 28956 h 5155366"/>
              <a:gd name="connsiteX3" fmla="*/ 3980325 w 3980325"/>
              <a:gd name="connsiteY3" fmla="*/ 739472 h 5155366"/>
              <a:gd name="connsiteX4" fmla="*/ 3962674 w 3980325"/>
              <a:gd name="connsiteY4" fmla="*/ 5155366 h 5155366"/>
              <a:gd name="connsiteX5" fmla="*/ 2606747 w 3980325"/>
              <a:gd name="connsiteY5" fmla="*/ 5143643 h 5155366"/>
              <a:gd name="connsiteX6" fmla="*/ 926132 w 3980325"/>
              <a:gd name="connsiteY6" fmla="*/ 4534966 h 5155366"/>
              <a:gd name="connsiteX7" fmla="*/ 9 w 3980325"/>
              <a:gd name="connsiteY7" fmla="*/ 3104751 h 5155366"/>
              <a:gd name="connsiteX8" fmla="*/ 27671 w 3980325"/>
              <a:gd name="connsiteY8" fmla="*/ 1857362 h 5155366"/>
              <a:gd name="connsiteX9" fmla="*/ 551653 w 3980325"/>
              <a:gd name="connsiteY9" fmla="*/ 1023988 h 5155366"/>
              <a:gd name="connsiteX0" fmla="*/ 551653 w 3980325"/>
              <a:gd name="connsiteY0" fmla="*/ 832496 h 4963874"/>
              <a:gd name="connsiteX1" fmla="*/ 900974 w 3980325"/>
              <a:gd name="connsiteY1" fmla="*/ 453519 h 4963874"/>
              <a:gd name="connsiteX2" fmla="*/ 1909950 w 3980325"/>
              <a:gd name="connsiteY2" fmla="*/ 36757 h 4963874"/>
              <a:gd name="connsiteX3" fmla="*/ 3980325 w 3980325"/>
              <a:gd name="connsiteY3" fmla="*/ 547980 h 4963874"/>
              <a:gd name="connsiteX4" fmla="*/ 3962674 w 3980325"/>
              <a:gd name="connsiteY4" fmla="*/ 4963874 h 4963874"/>
              <a:gd name="connsiteX5" fmla="*/ 2606747 w 3980325"/>
              <a:gd name="connsiteY5" fmla="*/ 4952151 h 4963874"/>
              <a:gd name="connsiteX6" fmla="*/ 926132 w 3980325"/>
              <a:gd name="connsiteY6" fmla="*/ 4343474 h 4963874"/>
              <a:gd name="connsiteX7" fmla="*/ 9 w 3980325"/>
              <a:gd name="connsiteY7" fmla="*/ 2913259 h 4963874"/>
              <a:gd name="connsiteX8" fmla="*/ 27671 w 3980325"/>
              <a:gd name="connsiteY8" fmla="*/ 1665870 h 4963874"/>
              <a:gd name="connsiteX9" fmla="*/ 551653 w 3980325"/>
              <a:gd name="connsiteY9" fmla="*/ 832496 h 4963874"/>
              <a:gd name="connsiteX0" fmla="*/ 27671 w 3980325"/>
              <a:gd name="connsiteY0" fmla="*/ 1665870 h 4963874"/>
              <a:gd name="connsiteX1" fmla="*/ 900974 w 3980325"/>
              <a:gd name="connsiteY1" fmla="*/ 453519 h 4963874"/>
              <a:gd name="connsiteX2" fmla="*/ 1909950 w 3980325"/>
              <a:gd name="connsiteY2" fmla="*/ 36757 h 4963874"/>
              <a:gd name="connsiteX3" fmla="*/ 3980325 w 3980325"/>
              <a:gd name="connsiteY3" fmla="*/ 547980 h 4963874"/>
              <a:gd name="connsiteX4" fmla="*/ 3962674 w 3980325"/>
              <a:gd name="connsiteY4" fmla="*/ 4963874 h 4963874"/>
              <a:gd name="connsiteX5" fmla="*/ 2606747 w 3980325"/>
              <a:gd name="connsiteY5" fmla="*/ 4952151 h 4963874"/>
              <a:gd name="connsiteX6" fmla="*/ 926132 w 3980325"/>
              <a:gd name="connsiteY6" fmla="*/ 4343474 h 4963874"/>
              <a:gd name="connsiteX7" fmla="*/ 9 w 3980325"/>
              <a:gd name="connsiteY7" fmla="*/ 2913259 h 4963874"/>
              <a:gd name="connsiteX8" fmla="*/ 27671 w 3980325"/>
              <a:gd name="connsiteY8" fmla="*/ 1665870 h 4963874"/>
              <a:gd name="connsiteX0" fmla="*/ 27671 w 3980325"/>
              <a:gd name="connsiteY0" fmla="*/ 1648082 h 4946086"/>
              <a:gd name="connsiteX1" fmla="*/ 900974 w 3980325"/>
              <a:gd name="connsiteY1" fmla="*/ 435731 h 4946086"/>
              <a:gd name="connsiteX2" fmla="*/ 1909950 w 3980325"/>
              <a:gd name="connsiteY2" fmla="*/ 18969 h 4946086"/>
              <a:gd name="connsiteX3" fmla="*/ 3980325 w 3980325"/>
              <a:gd name="connsiteY3" fmla="*/ 1221853 h 4946086"/>
              <a:gd name="connsiteX4" fmla="*/ 3962674 w 3980325"/>
              <a:gd name="connsiteY4" fmla="*/ 4946086 h 4946086"/>
              <a:gd name="connsiteX5" fmla="*/ 2606747 w 3980325"/>
              <a:gd name="connsiteY5" fmla="*/ 4934363 h 4946086"/>
              <a:gd name="connsiteX6" fmla="*/ 926132 w 3980325"/>
              <a:gd name="connsiteY6" fmla="*/ 4325686 h 4946086"/>
              <a:gd name="connsiteX7" fmla="*/ 9 w 3980325"/>
              <a:gd name="connsiteY7" fmla="*/ 2895471 h 4946086"/>
              <a:gd name="connsiteX8" fmla="*/ 27671 w 3980325"/>
              <a:gd name="connsiteY8" fmla="*/ 1648082 h 4946086"/>
              <a:gd name="connsiteX0" fmla="*/ 27671 w 3980325"/>
              <a:gd name="connsiteY0" fmla="*/ 1671856 h 4969860"/>
              <a:gd name="connsiteX1" fmla="*/ 900974 w 3980325"/>
              <a:gd name="connsiteY1" fmla="*/ 459505 h 4969860"/>
              <a:gd name="connsiteX2" fmla="*/ 1909950 w 3980325"/>
              <a:gd name="connsiteY2" fmla="*/ 42743 h 4969860"/>
              <a:gd name="connsiteX3" fmla="*/ 3980325 w 3980325"/>
              <a:gd name="connsiteY3" fmla="*/ 1245627 h 4969860"/>
              <a:gd name="connsiteX4" fmla="*/ 3962674 w 3980325"/>
              <a:gd name="connsiteY4" fmla="*/ 4969860 h 4969860"/>
              <a:gd name="connsiteX5" fmla="*/ 2606747 w 3980325"/>
              <a:gd name="connsiteY5" fmla="*/ 4958137 h 4969860"/>
              <a:gd name="connsiteX6" fmla="*/ 926132 w 3980325"/>
              <a:gd name="connsiteY6" fmla="*/ 4349460 h 4969860"/>
              <a:gd name="connsiteX7" fmla="*/ 9 w 3980325"/>
              <a:gd name="connsiteY7" fmla="*/ 2919245 h 4969860"/>
              <a:gd name="connsiteX8" fmla="*/ 27671 w 3980325"/>
              <a:gd name="connsiteY8" fmla="*/ 1671856 h 4969860"/>
              <a:gd name="connsiteX0" fmla="*/ 27671 w 3980325"/>
              <a:gd name="connsiteY0" fmla="*/ 1671856 h 4969860"/>
              <a:gd name="connsiteX1" fmla="*/ 900974 w 3980325"/>
              <a:gd name="connsiteY1" fmla="*/ 459505 h 4969860"/>
              <a:gd name="connsiteX2" fmla="*/ 1909950 w 3980325"/>
              <a:gd name="connsiteY2" fmla="*/ 42743 h 4969860"/>
              <a:gd name="connsiteX3" fmla="*/ 3980325 w 3980325"/>
              <a:gd name="connsiteY3" fmla="*/ 1245627 h 4969860"/>
              <a:gd name="connsiteX4" fmla="*/ 3962674 w 3980325"/>
              <a:gd name="connsiteY4" fmla="*/ 4969860 h 4969860"/>
              <a:gd name="connsiteX5" fmla="*/ 2606747 w 3980325"/>
              <a:gd name="connsiteY5" fmla="*/ 4958137 h 4969860"/>
              <a:gd name="connsiteX6" fmla="*/ 926132 w 3980325"/>
              <a:gd name="connsiteY6" fmla="*/ 4349460 h 4969860"/>
              <a:gd name="connsiteX7" fmla="*/ 9 w 3980325"/>
              <a:gd name="connsiteY7" fmla="*/ 2919245 h 4969860"/>
              <a:gd name="connsiteX8" fmla="*/ 27671 w 3980325"/>
              <a:gd name="connsiteY8" fmla="*/ 1671856 h 4969860"/>
              <a:gd name="connsiteX0" fmla="*/ 22 w 3980338"/>
              <a:gd name="connsiteY0" fmla="*/ 2919245 h 4969860"/>
              <a:gd name="connsiteX1" fmla="*/ 900987 w 3980338"/>
              <a:gd name="connsiteY1" fmla="*/ 459505 h 4969860"/>
              <a:gd name="connsiteX2" fmla="*/ 1909963 w 3980338"/>
              <a:gd name="connsiteY2" fmla="*/ 42743 h 4969860"/>
              <a:gd name="connsiteX3" fmla="*/ 3980338 w 3980338"/>
              <a:gd name="connsiteY3" fmla="*/ 1245627 h 4969860"/>
              <a:gd name="connsiteX4" fmla="*/ 3962687 w 3980338"/>
              <a:gd name="connsiteY4" fmla="*/ 4969860 h 4969860"/>
              <a:gd name="connsiteX5" fmla="*/ 2606760 w 3980338"/>
              <a:gd name="connsiteY5" fmla="*/ 4958137 h 4969860"/>
              <a:gd name="connsiteX6" fmla="*/ 926145 w 3980338"/>
              <a:gd name="connsiteY6" fmla="*/ 4349460 h 4969860"/>
              <a:gd name="connsiteX7" fmla="*/ 22 w 3980338"/>
              <a:gd name="connsiteY7" fmla="*/ 2919245 h 4969860"/>
              <a:gd name="connsiteX0" fmla="*/ 1783 w 3982099"/>
              <a:gd name="connsiteY0" fmla="*/ 2919245 h 4969860"/>
              <a:gd name="connsiteX1" fmla="*/ 902748 w 3982099"/>
              <a:gd name="connsiteY1" fmla="*/ 459505 h 4969860"/>
              <a:gd name="connsiteX2" fmla="*/ 1911724 w 3982099"/>
              <a:gd name="connsiteY2" fmla="*/ 42743 h 4969860"/>
              <a:gd name="connsiteX3" fmla="*/ 3982099 w 3982099"/>
              <a:gd name="connsiteY3" fmla="*/ 1245627 h 4969860"/>
              <a:gd name="connsiteX4" fmla="*/ 3964448 w 3982099"/>
              <a:gd name="connsiteY4" fmla="*/ 4969860 h 4969860"/>
              <a:gd name="connsiteX5" fmla="*/ 2608521 w 3982099"/>
              <a:gd name="connsiteY5" fmla="*/ 4958137 h 4969860"/>
              <a:gd name="connsiteX6" fmla="*/ 927906 w 3982099"/>
              <a:gd name="connsiteY6" fmla="*/ 4349460 h 4969860"/>
              <a:gd name="connsiteX7" fmla="*/ 1783 w 3982099"/>
              <a:gd name="connsiteY7" fmla="*/ 2919245 h 4969860"/>
              <a:gd name="connsiteX0" fmla="*/ 1848 w 3982164"/>
              <a:gd name="connsiteY0" fmla="*/ 2919245 h 4969860"/>
              <a:gd name="connsiteX1" fmla="*/ 902813 w 3982164"/>
              <a:gd name="connsiteY1" fmla="*/ 459505 h 4969860"/>
              <a:gd name="connsiteX2" fmla="*/ 1911789 w 3982164"/>
              <a:gd name="connsiteY2" fmla="*/ 42743 h 4969860"/>
              <a:gd name="connsiteX3" fmla="*/ 3982164 w 3982164"/>
              <a:gd name="connsiteY3" fmla="*/ 1245627 h 4969860"/>
              <a:gd name="connsiteX4" fmla="*/ 3964513 w 3982164"/>
              <a:gd name="connsiteY4" fmla="*/ 4969860 h 4969860"/>
              <a:gd name="connsiteX5" fmla="*/ 2608586 w 3982164"/>
              <a:gd name="connsiteY5" fmla="*/ 4958137 h 4969860"/>
              <a:gd name="connsiteX6" fmla="*/ 927971 w 3982164"/>
              <a:gd name="connsiteY6" fmla="*/ 4349460 h 4969860"/>
              <a:gd name="connsiteX7" fmla="*/ 1848 w 3982164"/>
              <a:gd name="connsiteY7" fmla="*/ 2919245 h 4969860"/>
              <a:gd name="connsiteX0" fmla="*/ 1848 w 3982164"/>
              <a:gd name="connsiteY0" fmla="*/ 2919245 h 4969860"/>
              <a:gd name="connsiteX1" fmla="*/ 902813 w 3982164"/>
              <a:gd name="connsiteY1" fmla="*/ 459505 h 4969860"/>
              <a:gd name="connsiteX2" fmla="*/ 1911789 w 3982164"/>
              <a:gd name="connsiteY2" fmla="*/ 42743 h 4969860"/>
              <a:gd name="connsiteX3" fmla="*/ 3982164 w 3982164"/>
              <a:gd name="connsiteY3" fmla="*/ 1245627 h 4969860"/>
              <a:gd name="connsiteX4" fmla="*/ 3964513 w 3982164"/>
              <a:gd name="connsiteY4" fmla="*/ 4969860 h 4969860"/>
              <a:gd name="connsiteX5" fmla="*/ 2608586 w 3982164"/>
              <a:gd name="connsiteY5" fmla="*/ 4958137 h 4969860"/>
              <a:gd name="connsiteX6" fmla="*/ 927971 w 3982164"/>
              <a:gd name="connsiteY6" fmla="*/ 4349460 h 4969860"/>
              <a:gd name="connsiteX7" fmla="*/ 1848 w 3982164"/>
              <a:gd name="connsiteY7" fmla="*/ 2919245 h 4969860"/>
              <a:gd name="connsiteX0" fmla="*/ 2165 w 3982481"/>
              <a:gd name="connsiteY0" fmla="*/ 2919245 h 4969860"/>
              <a:gd name="connsiteX1" fmla="*/ 903130 w 3982481"/>
              <a:gd name="connsiteY1" fmla="*/ 459505 h 4969860"/>
              <a:gd name="connsiteX2" fmla="*/ 1912106 w 3982481"/>
              <a:gd name="connsiteY2" fmla="*/ 42743 h 4969860"/>
              <a:gd name="connsiteX3" fmla="*/ 3982481 w 3982481"/>
              <a:gd name="connsiteY3" fmla="*/ 1245627 h 4969860"/>
              <a:gd name="connsiteX4" fmla="*/ 3964830 w 3982481"/>
              <a:gd name="connsiteY4" fmla="*/ 4969860 h 4969860"/>
              <a:gd name="connsiteX5" fmla="*/ 2608903 w 3982481"/>
              <a:gd name="connsiteY5" fmla="*/ 4958137 h 4969860"/>
              <a:gd name="connsiteX6" fmla="*/ 928288 w 3982481"/>
              <a:gd name="connsiteY6" fmla="*/ 4349460 h 4969860"/>
              <a:gd name="connsiteX7" fmla="*/ 2165 w 3982481"/>
              <a:gd name="connsiteY7" fmla="*/ 2919245 h 4969860"/>
              <a:gd name="connsiteX0" fmla="*/ 2165 w 3982481"/>
              <a:gd name="connsiteY0" fmla="*/ 2789112 h 4839727"/>
              <a:gd name="connsiteX1" fmla="*/ 903130 w 3982481"/>
              <a:gd name="connsiteY1" fmla="*/ 329372 h 4839727"/>
              <a:gd name="connsiteX2" fmla="*/ 1783152 w 3982481"/>
              <a:gd name="connsiteY2" fmla="*/ 53287 h 4839727"/>
              <a:gd name="connsiteX3" fmla="*/ 3982481 w 3982481"/>
              <a:gd name="connsiteY3" fmla="*/ 1115494 h 4839727"/>
              <a:gd name="connsiteX4" fmla="*/ 3964830 w 3982481"/>
              <a:gd name="connsiteY4" fmla="*/ 4839727 h 4839727"/>
              <a:gd name="connsiteX5" fmla="*/ 2608903 w 3982481"/>
              <a:gd name="connsiteY5" fmla="*/ 4828004 h 4839727"/>
              <a:gd name="connsiteX6" fmla="*/ 928288 w 3982481"/>
              <a:gd name="connsiteY6" fmla="*/ 4219327 h 4839727"/>
              <a:gd name="connsiteX7" fmla="*/ 2165 w 3982481"/>
              <a:gd name="connsiteY7" fmla="*/ 2789112 h 4839727"/>
              <a:gd name="connsiteX0" fmla="*/ 2165 w 3982481"/>
              <a:gd name="connsiteY0" fmla="*/ 2810501 h 4861116"/>
              <a:gd name="connsiteX1" fmla="*/ 903130 w 3982481"/>
              <a:gd name="connsiteY1" fmla="*/ 350761 h 4861116"/>
              <a:gd name="connsiteX2" fmla="*/ 1841768 w 3982481"/>
              <a:gd name="connsiteY2" fmla="*/ 51230 h 4861116"/>
              <a:gd name="connsiteX3" fmla="*/ 3982481 w 3982481"/>
              <a:gd name="connsiteY3" fmla="*/ 1136883 h 4861116"/>
              <a:gd name="connsiteX4" fmla="*/ 3964830 w 3982481"/>
              <a:gd name="connsiteY4" fmla="*/ 4861116 h 4861116"/>
              <a:gd name="connsiteX5" fmla="*/ 2608903 w 3982481"/>
              <a:gd name="connsiteY5" fmla="*/ 4849393 h 4861116"/>
              <a:gd name="connsiteX6" fmla="*/ 928288 w 3982481"/>
              <a:gd name="connsiteY6" fmla="*/ 4240716 h 4861116"/>
              <a:gd name="connsiteX7" fmla="*/ 2165 w 3982481"/>
              <a:gd name="connsiteY7" fmla="*/ 2810501 h 4861116"/>
              <a:gd name="connsiteX0" fmla="*/ 2165 w 3982481"/>
              <a:gd name="connsiteY0" fmla="*/ 2763783 h 4814398"/>
              <a:gd name="connsiteX1" fmla="*/ 903130 w 3982481"/>
              <a:gd name="connsiteY1" fmla="*/ 304043 h 4814398"/>
              <a:gd name="connsiteX2" fmla="*/ 1841768 w 3982481"/>
              <a:gd name="connsiteY2" fmla="*/ 4512 h 4814398"/>
              <a:gd name="connsiteX3" fmla="*/ 3982481 w 3982481"/>
              <a:gd name="connsiteY3" fmla="*/ 1090165 h 4814398"/>
              <a:gd name="connsiteX4" fmla="*/ 3964830 w 3982481"/>
              <a:gd name="connsiteY4" fmla="*/ 4814398 h 4814398"/>
              <a:gd name="connsiteX5" fmla="*/ 2608903 w 3982481"/>
              <a:gd name="connsiteY5" fmla="*/ 4802675 h 4814398"/>
              <a:gd name="connsiteX6" fmla="*/ 928288 w 3982481"/>
              <a:gd name="connsiteY6" fmla="*/ 4193998 h 4814398"/>
              <a:gd name="connsiteX7" fmla="*/ 2165 w 3982481"/>
              <a:gd name="connsiteY7" fmla="*/ 2763783 h 4814398"/>
              <a:gd name="connsiteX0" fmla="*/ 2165 w 3966053"/>
              <a:gd name="connsiteY0" fmla="*/ 2761230 h 4811845"/>
              <a:gd name="connsiteX1" fmla="*/ 903130 w 3966053"/>
              <a:gd name="connsiteY1" fmla="*/ 301490 h 4811845"/>
              <a:gd name="connsiteX2" fmla="*/ 1841768 w 3966053"/>
              <a:gd name="connsiteY2" fmla="*/ 1959 h 4811845"/>
              <a:gd name="connsiteX3" fmla="*/ 3959035 w 3966053"/>
              <a:gd name="connsiteY3" fmla="*/ 1404135 h 4811845"/>
              <a:gd name="connsiteX4" fmla="*/ 3964830 w 3966053"/>
              <a:gd name="connsiteY4" fmla="*/ 4811845 h 4811845"/>
              <a:gd name="connsiteX5" fmla="*/ 2608903 w 3966053"/>
              <a:gd name="connsiteY5" fmla="*/ 4800122 h 4811845"/>
              <a:gd name="connsiteX6" fmla="*/ 928288 w 3966053"/>
              <a:gd name="connsiteY6" fmla="*/ 4191445 h 4811845"/>
              <a:gd name="connsiteX7" fmla="*/ 2165 w 3966053"/>
              <a:gd name="connsiteY7" fmla="*/ 2761230 h 4811845"/>
              <a:gd name="connsiteX0" fmla="*/ 10 w 3963898"/>
              <a:gd name="connsiteY0" fmla="*/ 2761230 h 4811845"/>
              <a:gd name="connsiteX1" fmla="*/ 1839613 w 3963898"/>
              <a:gd name="connsiteY1" fmla="*/ 1959 h 4811845"/>
              <a:gd name="connsiteX2" fmla="*/ 3956880 w 3963898"/>
              <a:gd name="connsiteY2" fmla="*/ 1404135 h 4811845"/>
              <a:gd name="connsiteX3" fmla="*/ 3962675 w 3963898"/>
              <a:gd name="connsiteY3" fmla="*/ 4811845 h 4811845"/>
              <a:gd name="connsiteX4" fmla="*/ 2606748 w 3963898"/>
              <a:gd name="connsiteY4" fmla="*/ 4800122 h 4811845"/>
              <a:gd name="connsiteX5" fmla="*/ 926133 w 3963898"/>
              <a:gd name="connsiteY5" fmla="*/ 4191445 h 4811845"/>
              <a:gd name="connsiteX6" fmla="*/ 10 w 3963898"/>
              <a:gd name="connsiteY6" fmla="*/ 2761230 h 4811845"/>
              <a:gd name="connsiteX0" fmla="*/ 40753 w 4004641"/>
              <a:gd name="connsiteY0" fmla="*/ 2761230 h 4811845"/>
              <a:gd name="connsiteX1" fmla="*/ 1880356 w 4004641"/>
              <a:gd name="connsiteY1" fmla="*/ 1959 h 4811845"/>
              <a:gd name="connsiteX2" fmla="*/ 3997623 w 4004641"/>
              <a:gd name="connsiteY2" fmla="*/ 1404135 h 4811845"/>
              <a:gd name="connsiteX3" fmla="*/ 4003418 w 4004641"/>
              <a:gd name="connsiteY3" fmla="*/ 4811845 h 4811845"/>
              <a:gd name="connsiteX4" fmla="*/ 2647491 w 4004641"/>
              <a:gd name="connsiteY4" fmla="*/ 4800122 h 4811845"/>
              <a:gd name="connsiteX5" fmla="*/ 966876 w 4004641"/>
              <a:gd name="connsiteY5" fmla="*/ 4191445 h 4811845"/>
              <a:gd name="connsiteX6" fmla="*/ 40753 w 4004641"/>
              <a:gd name="connsiteY6" fmla="*/ 2761230 h 4811845"/>
              <a:gd name="connsiteX0" fmla="*/ 42701 w 4006589"/>
              <a:gd name="connsiteY0" fmla="*/ 2761230 h 4811845"/>
              <a:gd name="connsiteX1" fmla="*/ 1882304 w 4006589"/>
              <a:gd name="connsiteY1" fmla="*/ 1959 h 4811845"/>
              <a:gd name="connsiteX2" fmla="*/ 3999571 w 4006589"/>
              <a:gd name="connsiteY2" fmla="*/ 1404135 h 4811845"/>
              <a:gd name="connsiteX3" fmla="*/ 4005366 w 4006589"/>
              <a:gd name="connsiteY3" fmla="*/ 4811845 h 4811845"/>
              <a:gd name="connsiteX4" fmla="*/ 2649439 w 4006589"/>
              <a:gd name="connsiteY4" fmla="*/ 4800122 h 4811845"/>
              <a:gd name="connsiteX5" fmla="*/ 968824 w 4006589"/>
              <a:gd name="connsiteY5" fmla="*/ 4191445 h 4811845"/>
              <a:gd name="connsiteX6" fmla="*/ 42701 w 4006589"/>
              <a:gd name="connsiteY6" fmla="*/ 2761230 h 4811845"/>
              <a:gd name="connsiteX0" fmla="*/ 37553 w 4001441"/>
              <a:gd name="connsiteY0" fmla="*/ 2761230 h 4811845"/>
              <a:gd name="connsiteX1" fmla="*/ 1877156 w 4001441"/>
              <a:gd name="connsiteY1" fmla="*/ 1959 h 4811845"/>
              <a:gd name="connsiteX2" fmla="*/ 3994423 w 4001441"/>
              <a:gd name="connsiteY2" fmla="*/ 1404135 h 4811845"/>
              <a:gd name="connsiteX3" fmla="*/ 4000218 w 4001441"/>
              <a:gd name="connsiteY3" fmla="*/ 4811845 h 4811845"/>
              <a:gd name="connsiteX4" fmla="*/ 2644291 w 4001441"/>
              <a:gd name="connsiteY4" fmla="*/ 4800122 h 4811845"/>
              <a:gd name="connsiteX5" fmla="*/ 963676 w 4001441"/>
              <a:gd name="connsiteY5" fmla="*/ 4191445 h 4811845"/>
              <a:gd name="connsiteX6" fmla="*/ 37553 w 4001441"/>
              <a:gd name="connsiteY6" fmla="*/ 2761230 h 481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01441" h="4811845">
                <a:moveTo>
                  <a:pt x="37553" y="2761230"/>
                </a:moveTo>
                <a:cubicBezTo>
                  <a:pt x="-267400" y="749997"/>
                  <a:pt x="1370078" y="52295"/>
                  <a:pt x="1877156" y="1959"/>
                </a:cubicBezTo>
                <a:cubicBezTo>
                  <a:pt x="2804596" y="-35312"/>
                  <a:pt x="3830828" y="460356"/>
                  <a:pt x="3994423" y="1404135"/>
                </a:cubicBezTo>
                <a:cubicBezTo>
                  <a:pt x="3988539" y="2876100"/>
                  <a:pt x="4006102" y="3339880"/>
                  <a:pt x="4000218" y="4811845"/>
                </a:cubicBezTo>
                <a:lnTo>
                  <a:pt x="2644291" y="4800122"/>
                </a:lnTo>
                <a:cubicBezTo>
                  <a:pt x="1985801" y="4726030"/>
                  <a:pt x="964379" y="4400353"/>
                  <a:pt x="963676" y="4191445"/>
                </a:cubicBezTo>
                <a:cubicBezTo>
                  <a:pt x="564389" y="3982537"/>
                  <a:pt x="34896" y="3236805"/>
                  <a:pt x="37553" y="2761230"/>
                </a:cubicBez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1000" contras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54651" t="-30576" r="-34011" b="-30468"/>
            </a:stretch>
          </a:blip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Titolo 5">
            <a:extLst>
              <a:ext uri="{FF2B5EF4-FFF2-40B4-BE49-F238E27FC236}">
                <a16:creationId xmlns:a16="http://schemas.microsoft.com/office/drawing/2014/main" id="{DC4946B3-CA83-BFF3-A468-356A81C62DFE}"/>
              </a:ext>
            </a:extLst>
          </p:cNvPr>
          <p:cNvSpPr txBox="1">
            <a:spLocks/>
          </p:cNvSpPr>
          <p:nvPr/>
        </p:nvSpPr>
        <p:spPr>
          <a:xfrm>
            <a:off x="738554" y="422657"/>
            <a:ext cx="4431324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l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99FF"/>
                </a:solidFill>
              </a:rPr>
              <a:t>Invocazione</a:t>
            </a:r>
            <a:endParaRPr lang="it-IT" dirty="0">
              <a:solidFill>
                <a:srgbClr val="FF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3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4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4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400"/>
                            </p:stCondLst>
                            <p:childTnLst>
                              <p:par>
                                <p:cTn id="3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4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332" y="1457325"/>
            <a:ext cx="8376771" cy="5315262"/>
          </a:xfrm>
        </p:spPr>
        <p:txBody>
          <a:bodyPr/>
          <a:lstStyle/>
          <a:p>
            <a:pPr marL="0" indent="0">
              <a:lnSpc>
                <a:spcPts val="2900"/>
              </a:lnSpc>
              <a:buNone/>
              <a:tabLst>
                <a:tab pos="452438" algn="l"/>
              </a:tabLst>
            </a:pPr>
            <a:r>
              <a:rPr lang="it-IT" sz="2800" dirty="0"/>
              <a:t>Aiutaci, dolce Vergine Maria, aiutaci a dire:</a:t>
            </a:r>
            <a:br>
              <a:rPr lang="it-IT" sz="2800" dirty="0"/>
            </a:br>
            <a:r>
              <a:rPr lang="it-IT" sz="2800" dirty="0"/>
              <a:t>	</a:t>
            </a:r>
            <a:r>
              <a:rPr lang="it-IT" sz="2800" dirty="0">
                <a:latin typeface="Franklin Gothic Heavy" panose="020B0903020102020204" pitchFamily="34" charset="0"/>
              </a:rPr>
              <a:t>ci sia pace per il nostro povero mondo.</a:t>
            </a:r>
          </a:p>
          <a:p>
            <a:pPr>
              <a:lnSpc>
                <a:spcPts val="2900"/>
              </a:lnSpc>
            </a:pPr>
            <a:r>
              <a:rPr lang="it-IT" sz="2800" dirty="0"/>
              <a:t>Tu che fosti salutata dallo Spirito della Pace,</a:t>
            </a:r>
            <a:br>
              <a:rPr lang="it-IT" sz="2800" dirty="0"/>
            </a:br>
            <a:r>
              <a:rPr lang="it-IT" sz="2800" dirty="0"/>
              <a:t>ottieni pace per noi.</a:t>
            </a:r>
          </a:p>
          <a:p>
            <a:pPr>
              <a:lnSpc>
                <a:spcPts val="2900"/>
              </a:lnSpc>
            </a:pPr>
            <a:r>
              <a:rPr lang="it-IT" sz="2800" dirty="0"/>
              <a:t>Tu che accogliesti in te il Verbo della pace,</a:t>
            </a:r>
            <a:br>
              <a:rPr lang="it-IT" sz="2800" dirty="0"/>
            </a:br>
            <a:r>
              <a:rPr lang="it-IT" sz="2800" dirty="0"/>
              <a:t>ottieni pace per noi.</a:t>
            </a:r>
          </a:p>
          <a:p>
            <a:pPr>
              <a:lnSpc>
                <a:spcPts val="2900"/>
              </a:lnSpc>
            </a:pPr>
            <a:r>
              <a:rPr lang="it-IT" sz="2800" dirty="0"/>
              <a:t>Tu che ci donasti il Santo Bambino della pace,</a:t>
            </a:r>
            <a:br>
              <a:rPr lang="it-IT" sz="2800" dirty="0"/>
            </a:br>
            <a:r>
              <a:rPr lang="it-IT" sz="2800" dirty="0"/>
              <a:t>ottieni pace per noi.</a:t>
            </a:r>
          </a:p>
          <a:p>
            <a:pPr>
              <a:lnSpc>
                <a:spcPts val="2900"/>
              </a:lnSpc>
            </a:pPr>
            <a:r>
              <a:rPr lang="it-IT" sz="2800" dirty="0"/>
              <a:t>Tu che sei vicina a Colui che riconcilia</a:t>
            </a:r>
            <a:br>
              <a:rPr lang="it-IT" sz="2800" dirty="0"/>
            </a:br>
            <a:r>
              <a:rPr lang="it-IT" sz="2800" dirty="0"/>
              <a:t>e dici sempre sì a Colui che perdona,</a:t>
            </a:r>
            <a:br>
              <a:rPr lang="it-IT" sz="2800" dirty="0"/>
            </a:br>
            <a:r>
              <a:rPr lang="it-IT" sz="2800" dirty="0"/>
              <a:t>votata alla sua eterna misericordia,</a:t>
            </a:r>
            <a:br>
              <a:rPr lang="it-IT" sz="2800" dirty="0"/>
            </a:br>
            <a:r>
              <a:rPr lang="it-IT" sz="2800" dirty="0"/>
              <a:t>ottieni a noi la pace.</a:t>
            </a:r>
          </a:p>
        </p:txBody>
      </p:sp>
      <p:pic>
        <p:nvPicPr>
          <p:cNvPr id="9" name="Segnaposto contenuto 4">
            <a:extLst>
              <a:ext uri="{FF2B5EF4-FFF2-40B4-BE49-F238E27FC236}">
                <a16:creationId xmlns:a16="http://schemas.microsoft.com/office/drawing/2014/main" id="{0375557A-C57E-4DEF-80C8-C9E4502F44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00" b="96400" l="5650" r="90960">
                        <a14:foregroundMark x1="5650" y1="28400" x2="8475" y2="28400"/>
                        <a14:foregroundMark x1="40113" y1="6000" x2="57062" y2="3800"/>
                        <a14:foregroundMark x1="64407" y1="3400" x2="77401" y2="11400"/>
                        <a14:foregroundMark x1="33333" y1="92800" x2="75141" y2="94400"/>
                        <a14:foregroundMark x1="75141" y1="94400" x2="79661" y2="93800"/>
                        <a14:foregroundMark x1="91525" y1="79400" x2="83616" y2="82200"/>
                        <a14:foregroundMark x1="24294" y1="94800" x2="76271" y2="96400"/>
                        <a14:foregroundMark x1="76271" y1="96400" x2="79096" y2="9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064" y="1123028"/>
            <a:ext cx="1929283" cy="5649560"/>
          </a:xfrm>
          <a:prstGeom prst="rect">
            <a:avLst/>
          </a:prstGeom>
        </p:spPr>
      </p:pic>
      <p:sp>
        <p:nvSpPr>
          <p:cNvPr id="2" name="Titolo 5">
            <a:extLst>
              <a:ext uri="{FF2B5EF4-FFF2-40B4-BE49-F238E27FC236}">
                <a16:creationId xmlns:a16="http://schemas.microsoft.com/office/drawing/2014/main" id="{9B630995-4DDF-17C6-F6E2-9745CB8A186C}"/>
              </a:ext>
            </a:extLst>
          </p:cNvPr>
          <p:cNvSpPr txBox="1">
            <a:spLocks/>
          </p:cNvSpPr>
          <p:nvPr/>
        </p:nvSpPr>
        <p:spPr>
          <a:xfrm>
            <a:off x="358183" y="422657"/>
            <a:ext cx="5660779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99FF"/>
                </a:solidFill>
              </a:rPr>
              <a:t>Preghiamo insieme</a:t>
            </a:r>
            <a:endParaRPr lang="it-IT" dirty="0">
              <a:solidFill>
                <a:srgbClr val="FF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75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96462"/>
            <a:ext cx="11154508" cy="647060"/>
          </a:xfrm>
        </p:spPr>
        <p:txBody>
          <a:bodyPr anchor="ctr" anchorCtr="0"/>
          <a:lstStyle/>
          <a:p>
            <a:pPr algn="l">
              <a:lnSpc>
                <a:spcPts val="4560"/>
              </a:lnSpc>
              <a:spcBef>
                <a:spcPts val="1000"/>
              </a:spcBef>
            </a:pPr>
            <a:r>
              <a:rPr lang="it-IT" spc="-150" dirty="0"/>
              <a:t>Gesù offre la PACE al suo POPOLO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43523"/>
            <a:ext cx="8139701" cy="4886486"/>
          </a:xfrm>
        </p:spPr>
        <p:txBody>
          <a:bodyPr/>
          <a:lstStyle/>
          <a:p>
            <a:pPr marL="0" indent="0">
              <a:buNone/>
              <a:tabLst>
                <a:tab pos="7173913" algn="r"/>
              </a:tabLst>
            </a:pPr>
            <a:r>
              <a:rPr lang="it-IT" b="1" i="1" dirty="0">
                <a:solidFill>
                  <a:srgbClr val="C00000"/>
                </a:solidFill>
              </a:rPr>
              <a:t>Dal Vangelo secondo Luca  	</a:t>
            </a:r>
            <a:r>
              <a:rPr lang="it-IT" sz="2400" i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(19:41-44)</a:t>
            </a:r>
            <a:endParaRPr lang="it-IT" i="1" dirty="0">
              <a:solidFill>
                <a:srgbClr val="C00000"/>
              </a:solidFill>
              <a:latin typeface="Franklin Gothic Medium" panose="020B0603020102020204" pitchFamily="34" charset="0"/>
            </a:endParaRPr>
          </a:p>
          <a:p>
            <a:pPr marL="0" indent="0">
              <a:lnSpc>
                <a:spcPts val="2800"/>
              </a:lnSpc>
              <a:spcBef>
                <a:spcPts val="400"/>
              </a:spcBef>
              <a:buNone/>
              <a:tabLst>
                <a:tab pos="7173913" algn="r"/>
              </a:tabLst>
            </a:pPr>
            <a:r>
              <a:rPr lang="it-IT" dirty="0"/>
              <a:t>Quando fu vicino, alla vista della città, </a:t>
            </a:r>
            <a:br>
              <a:rPr lang="it-IT" dirty="0"/>
            </a:br>
            <a:r>
              <a:rPr lang="it-IT" dirty="0"/>
              <a:t>pianse su di essa, dicendo:</a:t>
            </a:r>
            <a:br>
              <a:rPr lang="it-IT" dirty="0"/>
            </a:br>
            <a:r>
              <a:rPr lang="it-IT" dirty="0"/>
              <a:t>“Se avessi compreso anche tu, </a:t>
            </a:r>
            <a:br>
              <a:rPr lang="it-IT" dirty="0"/>
            </a:br>
            <a:r>
              <a:rPr lang="it-IT" dirty="0"/>
              <a:t>in questo giorno, la via della pace. </a:t>
            </a:r>
            <a:br>
              <a:rPr lang="it-IT" dirty="0"/>
            </a:br>
            <a:r>
              <a:rPr lang="it-IT" dirty="0"/>
              <a:t>Ma ormai è stata nascosta ai tuoi occhi. </a:t>
            </a:r>
          </a:p>
          <a:p>
            <a:pPr marL="0" indent="0">
              <a:lnSpc>
                <a:spcPts val="2800"/>
              </a:lnSpc>
              <a:spcBef>
                <a:spcPts val="400"/>
              </a:spcBef>
              <a:buNone/>
              <a:tabLst>
                <a:tab pos="7173913" algn="r"/>
              </a:tabLst>
            </a:pPr>
            <a:r>
              <a:rPr lang="it-IT" dirty="0"/>
              <a:t>Giorni verranno per te in cui i tuoi nemici </a:t>
            </a:r>
            <a:br>
              <a:rPr lang="it-IT" dirty="0"/>
            </a:br>
            <a:r>
              <a:rPr lang="it-IT" dirty="0"/>
              <a:t>ti cingeranno di trincee, ti circonderanno </a:t>
            </a:r>
            <a:br>
              <a:rPr lang="it-IT" dirty="0"/>
            </a:br>
            <a:r>
              <a:rPr lang="it-IT" dirty="0"/>
              <a:t>e ti stringeranno da ogni parte; </a:t>
            </a:r>
            <a:br>
              <a:rPr lang="it-IT" dirty="0"/>
            </a:br>
            <a:r>
              <a:rPr lang="it-IT" dirty="0"/>
              <a:t>abbatteranno te e i tuoi figli dentro di te </a:t>
            </a:r>
            <a:br>
              <a:rPr lang="it-IT" dirty="0"/>
            </a:br>
            <a:r>
              <a:rPr lang="it-IT" dirty="0"/>
              <a:t>e non lasceranno in te pietra su pietra, </a:t>
            </a:r>
            <a:br>
              <a:rPr lang="it-IT" dirty="0"/>
            </a:br>
            <a:r>
              <a:rPr lang="it-IT" dirty="0"/>
              <a:t>perché non hai riconosciuto </a:t>
            </a:r>
            <a:br>
              <a:rPr lang="it-IT" dirty="0"/>
            </a:br>
            <a:r>
              <a:rPr lang="it-IT" dirty="0"/>
              <a:t>il tempo in cui sei stata visitata”. </a:t>
            </a:r>
          </a:p>
          <a:p>
            <a:endParaRPr lang="it-IT" dirty="0"/>
          </a:p>
        </p:txBody>
      </p:sp>
      <p:sp>
        <p:nvSpPr>
          <p:cNvPr id="2" name="Titolo 5">
            <a:extLst>
              <a:ext uri="{FF2B5EF4-FFF2-40B4-BE49-F238E27FC236}">
                <a16:creationId xmlns:a16="http://schemas.microsoft.com/office/drawing/2014/main" id="{D7B63378-9C33-4E2A-AD15-9E09EBDD0CF1}"/>
              </a:ext>
            </a:extLst>
          </p:cNvPr>
          <p:cNvSpPr txBox="1">
            <a:spLocks/>
          </p:cNvSpPr>
          <p:nvPr/>
        </p:nvSpPr>
        <p:spPr>
          <a:xfrm>
            <a:off x="545547" y="384410"/>
            <a:ext cx="11151705" cy="48064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99FF"/>
                </a:solidFill>
              </a:rPr>
              <a:t>Quarto mistero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B1E1EAC-2D5F-B119-4CC1-FE84AA7BE777}"/>
              </a:ext>
            </a:extLst>
          </p:cNvPr>
          <p:cNvSpPr/>
          <p:nvPr/>
        </p:nvSpPr>
        <p:spPr>
          <a:xfrm>
            <a:off x="7428217" y="1774928"/>
            <a:ext cx="4520628" cy="4991993"/>
          </a:xfrm>
          <a:custGeom>
            <a:avLst/>
            <a:gdLst>
              <a:gd name="connsiteX0" fmla="*/ 0 w 3935003"/>
              <a:gd name="connsiteY0" fmla="*/ 0 h 4871118"/>
              <a:gd name="connsiteX1" fmla="*/ 3935003 w 3935003"/>
              <a:gd name="connsiteY1" fmla="*/ 0 h 4871118"/>
              <a:gd name="connsiteX2" fmla="*/ 3935003 w 3935003"/>
              <a:gd name="connsiteY2" fmla="*/ 4871118 h 4871118"/>
              <a:gd name="connsiteX3" fmla="*/ 0 w 3935003"/>
              <a:gd name="connsiteY3" fmla="*/ 4871118 h 4871118"/>
              <a:gd name="connsiteX4" fmla="*/ 0 w 3935003"/>
              <a:gd name="connsiteY4" fmla="*/ 0 h 4871118"/>
              <a:gd name="connsiteX0" fmla="*/ 0 w 3935003"/>
              <a:gd name="connsiteY0" fmla="*/ 0 h 4871118"/>
              <a:gd name="connsiteX1" fmla="*/ 3935003 w 3935003"/>
              <a:gd name="connsiteY1" fmla="*/ 0 h 4871118"/>
              <a:gd name="connsiteX2" fmla="*/ 3935003 w 3935003"/>
              <a:gd name="connsiteY2" fmla="*/ 4871118 h 4871118"/>
              <a:gd name="connsiteX3" fmla="*/ 0 w 3935003"/>
              <a:gd name="connsiteY3" fmla="*/ 4871118 h 4871118"/>
              <a:gd name="connsiteX4" fmla="*/ 0 w 3935003"/>
              <a:gd name="connsiteY4" fmla="*/ 1573114 h 4871118"/>
              <a:gd name="connsiteX5" fmla="*/ 0 w 3935003"/>
              <a:gd name="connsiteY5" fmla="*/ 0 h 4871118"/>
              <a:gd name="connsiteX0" fmla="*/ 0 w 3935003"/>
              <a:gd name="connsiteY0" fmla="*/ 910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0 w 3935003"/>
              <a:gd name="connsiteY6" fmla="*/ 9107 h 4880225"/>
              <a:gd name="connsiteX0" fmla="*/ 328773 w 3935003"/>
              <a:gd name="connsiteY0" fmla="*/ 676928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328773 w 3935003"/>
              <a:gd name="connsiteY6" fmla="*/ 676928 h 4880225"/>
              <a:gd name="connsiteX0" fmla="*/ 328773 w 3935003"/>
              <a:gd name="connsiteY0" fmla="*/ 676928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328773 w 3935003"/>
              <a:gd name="connsiteY6" fmla="*/ 676928 h 4880225"/>
              <a:gd name="connsiteX0" fmla="*/ 523982 w 3935003"/>
              <a:gd name="connsiteY0" fmla="*/ 74884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523982 w 3935003"/>
              <a:gd name="connsiteY6" fmla="*/ 748847 h 4880225"/>
              <a:gd name="connsiteX0" fmla="*/ 523982 w 3935003"/>
              <a:gd name="connsiteY0" fmla="*/ 74884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523982 w 3935003"/>
              <a:gd name="connsiteY6" fmla="*/ 748847 h 4880225"/>
              <a:gd name="connsiteX0" fmla="*/ 523982 w 3935003"/>
              <a:gd name="connsiteY0" fmla="*/ 748847 h 4880225"/>
              <a:gd name="connsiteX1" fmla="*/ 1006868 w 3935003"/>
              <a:gd name="connsiteY1" fmla="*/ 472613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35003"/>
              <a:gd name="connsiteY0" fmla="*/ 748847 h 4880225"/>
              <a:gd name="connsiteX1" fmla="*/ 904126 w 3935003"/>
              <a:gd name="connsiteY1" fmla="*/ 380145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35003"/>
              <a:gd name="connsiteY0" fmla="*/ 748847 h 4880225"/>
              <a:gd name="connsiteX1" fmla="*/ 873303 w 3935003"/>
              <a:gd name="connsiteY1" fmla="*/ 369870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8198 w 3980316"/>
              <a:gd name="connsiteY0" fmla="*/ 748847 h 4880225"/>
              <a:gd name="connsiteX1" fmla="*/ 877519 w 3980316"/>
              <a:gd name="connsiteY1" fmla="*/ 369870 h 4880225"/>
              <a:gd name="connsiteX2" fmla="*/ 2285079 w 3980316"/>
              <a:gd name="connsiteY2" fmla="*/ 0 h 4880225"/>
              <a:gd name="connsiteX3" fmla="*/ 3980316 w 3980316"/>
              <a:gd name="connsiteY3" fmla="*/ 605008 h 4880225"/>
              <a:gd name="connsiteX4" fmla="*/ 3939219 w 3980316"/>
              <a:gd name="connsiteY4" fmla="*/ 4880225 h 4880225"/>
              <a:gd name="connsiteX5" fmla="*/ 4216 w 3980316"/>
              <a:gd name="connsiteY5" fmla="*/ 4880225 h 4880225"/>
              <a:gd name="connsiteX6" fmla="*/ 0 w 3980316"/>
              <a:gd name="connsiteY6" fmla="*/ 3626779 h 4880225"/>
              <a:gd name="connsiteX7" fmla="*/ 4216 w 3980316"/>
              <a:gd name="connsiteY7" fmla="*/ 1582221 h 4880225"/>
              <a:gd name="connsiteX8" fmla="*/ 528198 w 3980316"/>
              <a:gd name="connsiteY8" fmla="*/ 748847 h 4880225"/>
              <a:gd name="connsiteX0" fmla="*/ 820674 w 4272792"/>
              <a:gd name="connsiteY0" fmla="*/ 748847 h 4880225"/>
              <a:gd name="connsiteX1" fmla="*/ 1169995 w 4272792"/>
              <a:gd name="connsiteY1" fmla="*/ 369870 h 4880225"/>
              <a:gd name="connsiteX2" fmla="*/ 2577555 w 4272792"/>
              <a:gd name="connsiteY2" fmla="*/ 0 h 4880225"/>
              <a:gd name="connsiteX3" fmla="*/ 4272792 w 4272792"/>
              <a:gd name="connsiteY3" fmla="*/ 605008 h 4880225"/>
              <a:gd name="connsiteX4" fmla="*/ 4231695 w 4272792"/>
              <a:gd name="connsiteY4" fmla="*/ 4880225 h 4880225"/>
              <a:gd name="connsiteX5" fmla="*/ 296692 w 4272792"/>
              <a:gd name="connsiteY5" fmla="*/ 4880225 h 4880225"/>
              <a:gd name="connsiteX6" fmla="*/ 280753 w 4272792"/>
              <a:gd name="connsiteY6" fmla="*/ 4435671 h 4880225"/>
              <a:gd name="connsiteX7" fmla="*/ 292476 w 4272792"/>
              <a:gd name="connsiteY7" fmla="*/ 3626779 h 4880225"/>
              <a:gd name="connsiteX8" fmla="*/ 296692 w 4272792"/>
              <a:gd name="connsiteY8" fmla="*/ 1582221 h 4880225"/>
              <a:gd name="connsiteX9" fmla="*/ 820674 w 4272792"/>
              <a:gd name="connsiteY9" fmla="*/ 748847 h 4880225"/>
              <a:gd name="connsiteX0" fmla="*/ 686312 w 4138430"/>
              <a:gd name="connsiteY0" fmla="*/ 748847 h 4880225"/>
              <a:gd name="connsiteX1" fmla="*/ 1035633 w 4138430"/>
              <a:gd name="connsiteY1" fmla="*/ 369870 h 4880225"/>
              <a:gd name="connsiteX2" fmla="*/ 2443193 w 4138430"/>
              <a:gd name="connsiteY2" fmla="*/ 0 h 4880225"/>
              <a:gd name="connsiteX3" fmla="*/ 4138430 w 4138430"/>
              <a:gd name="connsiteY3" fmla="*/ 605008 h 4880225"/>
              <a:gd name="connsiteX4" fmla="*/ 4097333 w 4138430"/>
              <a:gd name="connsiteY4" fmla="*/ 4880225 h 4880225"/>
              <a:gd name="connsiteX5" fmla="*/ 162330 w 4138430"/>
              <a:gd name="connsiteY5" fmla="*/ 4880225 h 4880225"/>
              <a:gd name="connsiteX6" fmla="*/ 1060791 w 4138430"/>
              <a:gd name="connsiteY6" fmla="*/ 4259825 h 4880225"/>
              <a:gd name="connsiteX7" fmla="*/ 158114 w 4138430"/>
              <a:gd name="connsiteY7" fmla="*/ 3626779 h 4880225"/>
              <a:gd name="connsiteX8" fmla="*/ 162330 w 4138430"/>
              <a:gd name="connsiteY8" fmla="*/ 1582221 h 4880225"/>
              <a:gd name="connsiteX9" fmla="*/ 686312 w 4138430"/>
              <a:gd name="connsiteY9" fmla="*/ 748847 h 4880225"/>
              <a:gd name="connsiteX0" fmla="*/ 528204 w 3980322"/>
              <a:gd name="connsiteY0" fmla="*/ 748847 h 4880225"/>
              <a:gd name="connsiteX1" fmla="*/ 877525 w 3980322"/>
              <a:gd name="connsiteY1" fmla="*/ 369870 h 4880225"/>
              <a:gd name="connsiteX2" fmla="*/ 2285085 w 3980322"/>
              <a:gd name="connsiteY2" fmla="*/ 0 h 4880225"/>
              <a:gd name="connsiteX3" fmla="*/ 3980322 w 3980322"/>
              <a:gd name="connsiteY3" fmla="*/ 605008 h 4880225"/>
              <a:gd name="connsiteX4" fmla="*/ 3939225 w 3980322"/>
              <a:gd name="connsiteY4" fmla="*/ 4880225 h 4880225"/>
              <a:gd name="connsiteX5" fmla="*/ 2301945 w 3980322"/>
              <a:gd name="connsiteY5" fmla="*/ 4845056 h 4880225"/>
              <a:gd name="connsiteX6" fmla="*/ 902683 w 3980322"/>
              <a:gd name="connsiteY6" fmla="*/ 4259825 h 4880225"/>
              <a:gd name="connsiteX7" fmla="*/ 6 w 3980322"/>
              <a:gd name="connsiteY7" fmla="*/ 3626779 h 4880225"/>
              <a:gd name="connsiteX8" fmla="*/ 4222 w 3980322"/>
              <a:gd name="connsiteY8" fmla="*/ 1582221 h 4880225"/>
              <a:gd name="connsiteX9" fmla="*/ 528204 w 3980322"/>
              <a:gd name="connsiteY9" fmla="*/ 748847 h 4880225"/>
              <a:gd name="connsiteX0" fmla="*/ 551649 w 4003767"/>
              <a:gd name="connsiteY0" fmla="*/ 748847 h 4880225"/>
              <a:gd name="connsiteX1" fmla="*/ 900970 w 4003767"/>
              <a:gd name="connsiteY1" fmla="*/ 369870 h 4880225"/>
              <a:gd name="connsiteX2" fmla="*/ 2308530 w 4003767"/>
              <a:gd name="connsiteY2" fmla="*/ 0 h 4880225"/>
              <a:gd name="connsiteX3" fmla="*/ 4003767 w 4003767"/>
              <a:gd name="connsiteY3" fmla="*/ 605008 h 4880225"/>
              <a:gd name="connsiteX4" fmla="*/ 3962670 w 4003767"/>
              <a:gd name="connsiteY4" fmla="*/ 4880225 h 4880225"/>
              <a:gd name="connsiteX5" fmla="*/ 2325390 w 4003767"/>
              <a:gd name="connsiteY5" fmla="*/ 4845056 h 4880225"/>
              <a:gd name="connsiteX6" fmla="*/ 926128 w 4003767"/>
              <a:gd name="connsiteY6" fmla="*/ 4259825 h 4880225"/>
              <a:gd name="connsiteX7" fmla="*/ 5 w 4003767"/>
              <a:gd name="connsiteY7" fmla="*/ 2829610 h 4880225"/>
              <a:gd name="connsiteX8" fmla="*/ 27667 w 4003767"/>
              <a:gd name="connsiteY8" fmla="*/ 1582221 h 4880225"/>
              <a:gd name="connsiteX9" fmla="*/ 551649 w 4003767"/>
              <a:gd name="connsiteY9" fmla="*/ 748847 h 4880225"/>
              <a:gd name="connsiteX0" fmla="*/ 551649 w 4003767"/>
              <a:gd name="connsiteY0" fmla="*/ 748847 h 4880225"/>
              <a:gd name="connsiteX1" fmla="*/ 900970 w 4003767"/>
              <a:gd name="connsiteY1" fmla="*/ 369870 h 4880225"/>
              <a:gd name="connsiteX2" fmla="*/ 2308530 w 4003767"/>
              <a:gd name="connsiteY2" fmla="*/ 0 h 4880225"/>
              <a:gd name="connsiteX3" fmla="*/ 4003767 w 4003767"/>
              <a:gd name="connsiteY3" fmla="*/ 605008 h 4880225"/>
              <a:gd name="connsiteX4" fmla="*/ 3962670 w 4003767"/>
              <a:gd name="connsiteY4" fmla="*/ 4880225 h 4880225"/>
              <a:gd name="connsiteX5" fmla="*/ 2606743 w 4003767"/>
              <a:gd name="connsiteY5" fmla="*/ 4868502 h 4880225"/>
              <a:gd name="connsiteX6" fmla="*/ 926128 w 4003767"/>
              <a:gd name="connsiteY6" fmla="*/ 4259825 h 4880225"/>
              <a:gd name="connsiteX7" fmla="*/ 5 w 4003767"/>
              <a:gd name="connsiteY7" fmla="*/ 2829610 h 4880225"/>
              <a:gd name="connsiteX8" fmla="*/ 27667 w 4003767"/>
              <a:gd name="connsiteY8" fmla="*/ 1582221 h 4880225"/>
              <a:gd name="connsiteX9" fmla="*/ 551649 w 4003767"/>
              <a:gd name="connsiteY9" fmla="*/ 748847 h 4880225"/>
              <a:gd name="connsiteX0" fmla="*/ 551653 w 4003771"/>
              <a:gd name="connsiteY0" fmla="*/ 748847 h 4880225"/>
              <a:gd name="connsiteX1" fmla="*/ 900974 w 4003771"/>
              <a:gd name="connsiteY1" fmla="*/ 369870 h 4880225"/>
              <a:gd name="connsiteX2" fmla="*/ 2308534 w 4003771"/>
              <a:gd name="connsiteY2" fmla="*/ 0 h 4880225"/>
              <a:gd name="connsiteX3" fmla="*/ 4003771 w 4003771"/>
              <a:gd name="connsiteY3" fmla="*/ 605008 h 4880225"/>
              <a:gd name="connsiteX4" fmla="*/ 3962674 w 4003771"/>
              <a:gd name="connsiteY4" fmla="*/ 4880225 h 4880225"/>
              <a:gd name="connsiteX5" fmla="*/ 2606747 w 4003771"/>
              <a:gd name="connsiteY5" fmla="*/ 4868502 h 4880225"/>
              <a:gd name="connsiteX6" fmla="*/ 926132 w 4003771"/>
              <a:gd name="connsiteY6" fmla="*/ 4259825 h 4880225"/>
              <a:gd name="connsiteX7" fmla="*/ 9 w 4003771"/>
              <a:gd name="connsiteY7" fmla="*/ 2829610 h 4880225"/>
              <a:gd name="connsiteX8" fmla="*/ 27671 w 4003771"/>
              <a:gd name="connsiteY8" fmla="*/ 1582221 h 4880225"/>
              <a:gd name="connsiteX9" fmla="*/ 551653 w 4003771"/>
              <a:gd name="connsiteY9" fmla="*/ 748847 h 4880225"/>
              <a:gd name="connsiteX0" fmla="*/ 551653 w 3968602"/>
              <a:gd name="connsiteY0" fmla="*/ 1230443 h 5361821"/>
              <a:gd name="connsiteX1" fmla="*/ 900974 w 3968602"/>
              <a:gd name="connsiteY1" fmla="*/ 851466 h 5361821"/>
              <a:gd name="connsiteX2" fmla="*/ 2308534 w 3968602"/>
              <a:gd name="connsiteY2" fmla="*/ 481596 h 5361821"/>
              <a:gd name="connsiteX3" fmla="*/ 3968602 w 3968602"/>
              <a:gd name="connsiteY3" fmla="*/ 183927 h 5361821"/>
              <a:gd name="connsiteX4" fmla="*/ 3962674 w 3968602"/>
              <a:gd name="connsiteY4" fmla="*/ 5361821 h 5361821"/>
              <a:gd name="connsiteX5" fmla="*/ 2606747 w 3968602"/>
              <a:gd name="connsiteY5" fmla="*/ 5350098 h 5361821"/>
              <a:gd name="connsiteX6" fmla="*/ 926132 w 3968602"/>
              <a:gd name="connsiteY6" fmla="*/ 4741421 h 5361821"/>
              <a:gd name="connsiteX7" fmla="*/ 9 w 3968602"/>
              <a:gd name="connsiteY7" fmla="*/ 3311206 h 5361821"/>
              <a:gd name="connsiteX8" fmla="*/ 27671 w 3968602"/>
              <a:gd name="connsiteY8" fmla="*/ 2063817 h 5361821"/>
              <a:gd name="connsiteX9" fmla="*/ 551653 w 3968602"/>
              <a:gd name="connsiteY9" fmla="*/ 1230443 h 5361821"/>
              <a:gd name="connsiteX0" fmla="*/ 551653 w 3968602"/>
              <a:gd name="connsiteY0" fmla="*/ 1236718 h 5368096"/>
              <a:gd name="connsiteX1" fmla="*/ 900974 w 3968602"/>
              <a:gd name="connsiteY1" fmla="*/ 857741 h 5368096"/>
              <a:gd name="connsiteX2" fmla="*/ 2191303 w 3968602"/>
              <a:gd name="connsiteY2" fmla="*/ 440979 h 5368096"/>
              <a:gd name="connsiteX3" fmla="*/ 3968602 w 3968602"/>
              <a:gd name="connsiteY3" fmla="*/ 190202 h 5368096"/>
              <a:gd name="connsiteX4" fmla="*/ 3962674 w 3968602"/>
              <a:gd name="connsiteY4" fmla="*/ 5368096 h 5368096"/>
              <a:gd name="connsiteX5" fmla="*/ 2606747 w 3968602"/>
              <a:gd name="connsiteY5" fmla="*/ 5356373 h 5368096"/>
              <a:gd name="connsiteX6" fmla="*/ 926132 w 3968602"/>
              <a:gd name="connsiteY6" fmla="*/ 4747696 h 5368096"/>
              <a:gd name="connsiteX7" fmla="*/ 9 w 3968602"/>
              <a:gd name="connsiteY7" fmla="*/ 3317481 h 5368096"/>
              <a:gd name="connsiteX8" fmla="*/ 27671 w 3968602"/>
              <a:gd name="connsiteY8" fmla="*/ 2070092 h 5368096"/>
              <a:gd name="connsiteX9" fmla="*/ 551653 w 3968602"/>
              <a:gd name="connsiteY9" fmla="*/ 1236718 h 5368096"/>
              <a:gd name="connsiteX0" fmla="*/ 551653 w 3968602"/>
              <a:gd name="connsiteY0" fmla="*/ 1289308 h 5420686"/>
              <a:gd name="connsiteX1" fmla="*/ 900974 w 3968602"/>
              <a:gd name="connsiteY1" fmla="*/ 910331 h 5420686"/>
              <a:gd name="connsiteX2" fmla="*/ 2191303 w 3968602"/>
              <a:gd name="connsiteY2" fmla="*/ 493569 h 5420686"/>
              <a:gd name="connsiteX3" fmla="*/ 3968602 w 3968602"/>
              <a:gd name="connsiteY3" fmla="*/ 242792 h 5420686"/>
              <a:gd name="connsiteX4" fmla="*/ 3962674 w 3968602"/>
              <a:gd name="connsiteY4" fmla="*/ 5420686 h 5420686"/>
              <a:gd name="connsiteX5" fmla="*/ 2606747 w 3968602"/>
              <a:gd name="connsiteY5" fmla="*/ 5408963 h 5420686"/>
              <a:gd name="connsiteX6" fmla="*/ 926132 w 3968602"/>
              <a:gd name="connsiteY6" fmla="*/ 4800286 h 5420686"/>
              <a:gd name="connsiteX7" fmla="*/ 9 w 3968602"/>
              <a:gd name="connsiteY7" fmla="*/ 3370071 h 5420686"/>
              <a:gd name="connsiteX8" fmla="*/ 27671 w 3968602"/>
              <a:gd name="connsiteY8" fmla="*/ 2122682 h 5420686"/>
              <a:gd name="connsiteX9" fmla="*/ 551653 w 3968602"/>
              <a:gd name="connsiteY9" fmla="*/ 1289308 h 5420686"/>
              <a:gd name="connsiteX0" fmla="*/ 551653 w 3968602"/>
              <a:gd name="connsiteY0" fmla="*/ 1046516 h 5177894"/>
              <a:gd name="connsiteX1" fmla="*/ 900974 w 3968602"/>
              <a:gd name="connsiteY1" fmla="*/ 667539 h 5177894"/>
              <a:gd name="connsiteX2" fmla="*/ 2191303 w 3968602"/>
              <a:gd name="connsiteY2" fmla="*/ 250777 h 5177894"/>
              <a:gd name="connsiteX3" fmla="*/ 3968602 w 3968602"/>
              <a:gd name="connsiteY3" fmla="*/ 0 h 5177894"/>
              <a:gd name="connsiteX4" fmla="*/ 3962674 w 3968602"/>
              <a:gd name="connsiteY4" fmla="*/ 5177894 h 5177894"/>
              <a:gd name="connsiteX5" fmla="*/ 2606747 w 3968602"/>
              <a:gd name="connsiteY5" fmla="*/ 5166171 h 5177894"/>
              <a:gd name="connsiteX6" fmla="*/ 926132 w 3968602"/>
              <a:gd name="connsiteY6" fmla="*/ 4557494 h 5177894"/>
              <a:gd name="connsiteX7" fmla="*/ 9 w 3968602"/>
              <a:gd name="connsiteY7" fmla="*/ 3127279 h 5177894"/>
              <a:gd name="connsiteX8" fmla="*/ 27671 w 3968602"/>
              <a:gd name="connsiteY8" fmla="*/ 1879890 h 5177894"/>
              <a:gd name="connsiteX9" fmla="*/ 551653 w 3968602"/>
              <a:gd name="connsiteY9" fmla="*/ 1046516 h 5177894"/>
              <a:gd name="connsiteX0" fmla="*/ 551653 w 3968602"/>
              <a:gd name="connsiteY0" fmla="*/ 1046516 h 5177894"/>
              <a:gd name="connsiteX1" fmla="*/ 900974 w 3968602"/>
              <a:gd name="connsiteY1" fmla="*/ 667539 h 5177894"/>
              <a:gd name="connsiteX2" fmla="*/ 2191303 w 3968602"/>
              <a:gd name="connsiteY2" fmla="*/ 250777 h 5177894"/>
              <a:gd name="connsiteX3" fmla="*/ 3968602 w 3968602"/>
              <a:gd name="connsiteY3" fmla="*/ 0 h 5177894"/>
              <a:gd name="connsiteX4" fmla="*/ 3962674 w 3968602"/>
              <a:gd name="connsiteY4" fmla="*/ 5177894 h 5177894"/>
              <a:gd name="connsiteX5" fmla="*/ 2606747 w 3968602"/>
              <a:gd name="connsiteY5" fmla="*/ 5166171 h 5177894"/>
              <a:gd name="connsiteX6" fmla="*/ 926132 w 3968602"/>
              <a:gd name="connsiteY6" fmla="*/ 4557494 h 5177894"/>
              <a:gd name="connsiteX7" fmla="*/ 9 w 3968602"/>
              <a:gd name="connsiteY7" fmla="*/ 3127279 h 5177894"/>
              <a:gd name="connsiteX8" fmla="*/ 27671 w 3968602"/>
              <a:gd name="connsiteY8" fmla="*/ 1879890 h 5177894"/>
              <a:gd name="connsiteX9" fmla="*/ 551653 w 3968602"/>
              <a:gd name="connsiteY9" fmla="*/ 1046516 h 5177894"/>
              <a:gd name="connsiteX0" fmla="*/ 551653 w 3968602"/>
              <a:gd name="connsiteY0" fmla="*/ 1077580 h 5208958"/>
              <a:gd name="connsiteX1" fmla="*/ 900974 w 3968602"/>
              <a:gd name="connsiteY1" fmla="*/ 698603 h 5208958"/>
              <a:gd name="connsiteX2" fmla="*/ 3140873 w 3968602"/>
              <a:gd name="connsiteY2" fmla="*/ 47379 h 5208958"/>
              <a:gd name="connsiteX3" fmla="*/ 3968602 w 3968602"/>
              <a:gd name="connsiteY3" fmla="*/ 31064 h 5208958"/>
              <a:gd name="connsiteX4" fmla="*/ 3962674 w 3968602"/>
              <a:gd name="connsiteY4" fmla="*/ 5208958 h 5208958"/>
              <a:gd name="connsiteX5" fmla="*/ 2606747 w 3968602"/>
              <a:gd name="connsiteY5" fmla="*/ 5197235 h 5208958"/>
              <a:gd name="connsiteX6" fmla="*/ 926132 w 3968602"/>
              <a:gd name="connsiteY6" fmla="*/ 4588558 h 5208958"/>
              <a:gd name="connsiteX7" fmla="*/ 9 w 3968602"/>
              <a:gd name="connsiteY7" fmla="*/ 3158343 h 5208958"/>
              <a:gd name="connsiteX8" fmla="*/ 27671 w 3968602"/>
              <a:gd name="connsiteY8" fmla="*/ 1910954 h 5208958"/>
              <a:gd name="connsiteX9" fmla="*/ 551653 w 3968602"/>
              <a:gd name="connsiteY9" fmla="*/ 1077580 h 5208958"/>
              <a:gd name="connsiteX0" fmla="*/ 551653 w 3968602"/>
              <a:gd name="connsiteY0" fmla="*/ 1046516 h 5177894"/>
              <a:gd name="connsiteX1" fmla="*/ 900974 w 3968602"/>
              <a:gd name="connsiteY1" fmla="*/ 667539 h 5177894"/>
              <a:gd name="connsiteX2" fmla="*/ 2507827 w 3968602"/>
              <a:gd name="connsiteY2" fmla="*/ 51484 h 5177894"/>
              <a:gd name="connsiteX3" fmla="*/ 3968602 w 3968602"/>
              <a:gd name="connsiteY3" fmla="*/ 0 h 5177894"/>
              <a:gd name="connsiteX4" fmla="*/ 3962674 w 3968602"/>
              <a:gd name="connsiteY4" fmla="*/ 5177894 h 5177894"/>
              <a:gd name="connsiteX5" fmla="*/ 2606747 w 3968602"/>
              <a:gd name="connsiteY5" fmla="*/ 5166171 h 5177894"/>
              <a:gd name="connsiteX6" fmla="*/ 926132 w 3968602"/>
              <a:gd name="connsiteY6" fmla="*/ 4557494 h 5177894"/>
              <a:gd name="connsiteX7" fmla="*/ 9 w 3968602"/>
              <a:gd name="connsiteY7" fmla="*/ 3127279 h 5177894"/>
              <a:gd name="connsiteX8" fmla="*/ 27671 w 3968602"/>
              <a:gd name="connsiteY8" fmla="*/ 1879890 h 5177894"/>
              <a:gd name="connsiteX9" fmla="*/ 551653 w 3968602"/>
              <a:gd name="connsiteY9" fmla="*/ 1046516 h 5177894"/>
              <a:gd name="connsiteX0" fmla="*/ 551653 w 3968602"/>
              <a:gd name="connsiteY0" fmla="*/ 1129349 h 5260727"/>
              <a:gd name="connsiteX1" fmla="*/ 900974 w 3968602"/>
              <a:gd name="connsiteY1" fmla="*/ 750372 h 5260727"/>
              <a:gd name="connsiteX2" fmla="*/ 2507827 w 3968602"/>
              <a:gd name="connsiteY2" fmla="*/ 134317 h 5260727"/>
              <a:gd name="connsiteX3" fmla="*/ 3968602 w 3968602"/>
              <a:gd name="connsiteY3" fmla="*/ 82833 h 5260727"/>
              <a:gd name="connsiteX4" fmla="*/ 3962674 w 3968602"/>
              <a:gd name="connsiteY4" fmla="*/ 5260727 h 5260727"/>
              <a:gd name="connsiteX5" fmla="*/ 2606747 w 3968602"/>
              <a:gd name="connsiteY5" fmla="*/ 5249004 h 5260727"/>
              <a:gd name="connsiteX6" fmla="*/ 926132 w 3968602"/>
              <a:gd name="connsiteY6" fmla="*/ 4640327 h 5260727"/>
              <a:gd name="connsiteX7" fmla="*/ 9 w 3968602"/>
              <a:gd name="connsiteY7" fmla="*/ 3210112 h 5260727"/>
              <a:gd name="connsiteX8" fmla="*/ 27671 w 3968602"/>
              <a:gd name="connsiteY8" fmla="*/ 1962723 h 5260727"/>
              <a:gd name="connsiteX9" fmla="*/ 551653 w 3968602"/>
              <a:gd name="connsiteY9" fmla="*/ 1129349 h 5260727"/>
              <a:gd name="connsiteX0" fmla="*/ 551653 w 3968602"/>
              <a:gd name="connsiteY0" fmla="*/ 1129349 h 5260727"/>
              <a:gd name="connsiteX1" fmla="*/ 900974 w 3968602"/>
              <a:gd name="connsiteY1" fmla="*/ 750372 h 5260727"/>
              <a:gd name="connsiteX2" fmla="*/ 2507827 w 3968602"/>
              <a:gd name="connsiteY2" fmla="*/ 134317 h 5260727"/>
              <a:gd name="connsiteX3" fmla="*/ 3968602 w 3968602"/>
              <a:gd name="connsiteY3" fmla="*/ 82833 h 5260727"/>
              <a:gd name="connsiteX4" fmla="*/ 3962674 w 3968602"/>
              <a:gd name="connsiteY4" fmla="*/ 5260727 h 5260727"/>
              <a:gd name="connsiteX5" fmla="*/ 2606747 w 3968602"/>
              <a:gd name="connsiteY5" fmla="*/ 5249004 h 5260727"/>
              <a:gd name="connsiteX6" fmla="*/ 926132 w 3968602"/>
              <a:gd name="connsiteY6" fmla="*/ 4640327 h 5260727"/>
              <a:gd name="connsiteX7" fmla="*/ 9 w 3968602"/>
              <a:gd name="connsiteY7" fmla="*/ 3210112 h 5260727"/>
              <a:gd name="connsiteX8" fmla="*/ 27671 w 3968602"/>
              <a:gd name="connsiteY8" fmla="*/ 1962723 h 5260727"/>
              <a:gd name="connsiteX9" fmla="*/ 551653 w 3968602"/>
              <a:gd name="connsiteY9" fmla="*/ 1129349 h 5260727"/>
              <a:gd name="connsiteX0" fmla="*/ 551653 w 3980325"/>
              <a:gd name="connsiteY0" fmla="*/ 1023988 h 5155366"/>
              <a:gd name="connsiteX1" fmla="*/ 900974 w 3980325"/>
              <a:gd name="connsiteY1" fmla="*/ 645011 h 5155366"/>
              <a:gd name="connsiteX2" fmla="*/ 2507827 w 3980325"/>
              <a:gd name="connsiteY2" fmla="*/ 28956 h 5155366"/>
              <a:gd name="connsiteX3" fmla="*/ 3980325 w 3980325"/>
              <a:gd name="connsiteY3" fmla="*/ 739472 h 5155366"/>
              <a:gd name="connsiteX4" fmla="*/ 3962674 w 3980325"/>
              <a:gd name="connsiteY4" fmla="*/ 5155366 h 5155366"/>
              <a:gd name="connsiteX5" fmla="*/ 2606747 w 3980325"/>
              <a:gd name="connsiteY5" fmla="*/ 5143643 h 5155366"/>
              <a:gd name="connsiteX6" fmla="*/ 926132 w 3980325"/>
              <a:gd name="connsiteY6" fmla="*/ 4534966 h 5155366"/>
              <a:gd name="connsiteX7" fmla="*/ 9 w 3980325"/>
              <a:gd name="connsiteY7" fmla="*/ 3104751 h 5155366"/>
              <a:gd name="connsiteX8" fmla="*/ 27671 w 3980325"/>
              <a:gd name="connsiteY8" fmla="*/ 1857362 h 5155366"/>
              <a:gd name="connsiteX9" fmla="*/ 551653 w 3980325"/>
              <a:gd name="connsiteY9" fmla="*/ 1023988 h 5155366"/>
              <a:gd name="connsiteX0" fmla="*/ 551653 w 3980325"/>
              <a:gd name="connsiteY0" fmla="*/ 832496 h 4963874"/>
              <a:gd name="connsiteX1" fmla="*/ 900974 w 3980325"/>
              <a:gd name="connsiteY1" fmla="*/ 453519 h 4963874"/>
              <a:gd name="connsiteX2" fmla="*/ 1909950 w 3980325"/>
              <a:gd name="connsiteY2" fmla="*/ 36757 h 4963874"/>
              <a:gd name="connsiteX3" fmla="*/ 3980325 w 3980325"/>
              <a:gd name="connsiteY3" fmla="*/ 547980 h 4963874"/>
              <a:gd name="connsiteX4" fmla="*/ 3962674 w 3980325"/>
              <a:gd name="connsiteY4" fmla="*/ 4963874 h 4963874"/>
              <a:gd name="connsiteX5" fmla="*/ 2606747 w 3980325"/>
              <a:gd name="connsiteY5" fmla="*/ 4952151 h 4963874"/>
              <a:gd name="connsiteX6" fmla="*/ 926132 w 3980325"/>
              <a:gd name="connsiteY6" fmla="*/ 4343474 h 4963874"/>
              <a:gd name="connsiteX7" fmla="*/ 9 w 3980325"/>
              <a:gd name="connsiteY7" fmla="*/ 2913259 h 4963874"/>
              <a:gd name="connsiteX8" fmla="*/ 27671 w 3980325"/>
              <a:gd name="connsiteY8" fmla="*/ 1665870 h 4963874"/>
              <a:gd name="connsiteX9" fmla="*/ 551653 w 3980325"/>
              <a:gd name="connsiteY9" fmla="*/ 832496 h 4963874"/>
              <a:gd name="connsiteX0" fmla="*/ 27671 w 3980325"/>
              <a:gd name="connsiteY0" fmla="*/ 1665870 h 4963874"/>
              <a:gd name="connsiteX1" fmla="*/ 900974 w 3980325"/>
              <a:gd name="connsiteY1" fmla="*/ 453519 h 4963874"/>
              <a:gd name="connsiteX2" fmla="*/ 1909950 w 3980325"/>
              <a:gd name="connsiteY2" fmla="*/ 36757 h 4963874"/>
              <a:gd name="connsiteX3" fmla="*/ 3980325 w 3980325"/>
              <a:gd name="connsiteY3" fmla="*/ 547980 h 4963874"/>
              <a:gd name="connsiteX4" fmla="*/ 3962674 w 3980325"/>
              <a:gd name="connsiteY4" fmla="*/ 4963874 h 4963874"/>
              <a:gd name="connsiteX5" fmla="*/ 2606747 w 3980325"/>
              <a:gd name="connsiteY5" fmla="*/ 4952151 h 4963874"/>
              <a:gd name="connsiteX6" fmla="*/ 926132 w 3980325"/>
              <a:gd name="connsiteY6" fmla="*/ 4343474 h 4963874"/>
              <a:gd name="connsiteX7" fmla="*/ 9 w 3980325"/>
              <a:gd name="connsiteY7" fmla="*/ 2913259 h 4963874"/>
              <a:gd name="connsiteX8" fmla="*/ 27671 w 3980325"/>
              <a:gd name="connsiteY8" fmla="*/ 1665870 h 4963874"/>
              <a:gd name="connsiteX0" fmla="*/ 27671 w 3980325"/>
              <a:gd name="connsiteY0" fmla="*/ 1648082 h 4946086"/>
              <a:gd name="connsiteX1" fmla="*/ 900974 w 3980325"/>
              <a:gd name="connsiteY1" fmla="*/ 435731 h 4946086"/>
              <a:gd name="connsiteX2" fmla="*/ 1909950 w 3980325"/>
              <a:gd name="connsiteY2" fmla="*/ 18969 h 4946086"/>
              <a:gd name="connsiteX3" fmla="*/ 3980325 w 3980325"/>
              <a:gd name="connsiteY3" fmla="*/ 1221853 h 4946086"/>
              <a:gd name="connsiteX4" fmla="*/ 3962674 w 3980325"/>
              <a:gd name="connsiteY4" fmla="*/ 4946086 h 4946086"/>
              <a:gd name="connsiteX5" fmla="*/ 2606747 w 3980325"/>
              <a:gd name="connsiteY5" fmla="*/ 4934363 h 4946086"/>
              <a:gd name="connsiteX6" fmla="*/ 926132 w 3980325"/>
              <a:gd name="connsiteY6" fmla="*/ 4325686 h 4946086"/>
              <a:gd name="connsiteX7" fmla="*/ 9 w 3980325"/>
              <a:gd name="connsiteY7" fmla="*/ 2895471 h 4946086"/>
              <a:gd name="connsiteX8" fmla="*/ 27671 w 3980325"/>
              <a:gd name="connsiteY8" fmla="*/ 1648082 h 4946086"/>
              <a:gd name="connsiteX0" fmla="*/ 27671 w 3980325"/>
              <a:gd name="connsiteY0" fmla="*/ 1671856 h 4969860"/>
              <a:gd name="connsiteX1" fmla="*/ 900974 w 3980325"/>
              <a:gd name="connsiteY1" fmla="*/ 459505 h 4969860"/>
              <a:gd name="connsiteX2" fmla="*/ 1909950 w 3980325"/>
              <a:gd name="connsiteY2" fmla="*/ 42743 h 4969860"/>
              <a:gd name="connsiteX3" fmla="*/ 3980325 w 3980325"/>
              <a:gd name="connsiteY3" fmla="*/ 1245627 h 4969860"/>
              <a:gd name="connsiteX4" fmla="*/ 3962674 w 3980325"/>
              <a:gd name="connsiteY4" fmla="*/ 4969860 h 4969860"/>
              <a:gd name="connsiteX5" fmla="*/ 2606747 w 3980325"/>
              <a:gd name="connsiteY5" fmla="*/ 4958137 h 4969860"/>
              <a:gd name="connsiteX6" fmla="*/ 926132 w 3980325"/>
              <a:gd name="connsiteY6" fmla="*/ 4349460 h 4969860"/>
              <a:gd name="connsiteX7" fmla="*/ 9 w 3980325"/>
              <a:gd name="connsiteY7" fmla="*/ 2919245 h 4969860"/>
              <a:gd name="connsiteX8" fmla="*/ 27671 w 3980325"/>
              <a:gd name="connsiteY8" fmla="*/ 1671856 h 4969860"/>
              <a:gd name="connsiteX0" fmla="*/ 27671 w 3980325"/>
              <a:gd name="connsiteY0" fmla="*/ 1671856 h 4969860"/>
              <a:gd name="connsiteX1" fmla="*/ 900974 w 3980325"/>
              <a:gd name="connsiteY1" fmla="*/ 459505 h 4969860"/>
              <a:gd name="connsiteX2" fmla="*/ 1909950 w 3980325"/>
              <a:gd name="connsiteY2" fmla="*/ 42743 h 4969860"/>
              <a:gd name="connsiteX3" fmla="*/ 3980325 w 3980325"/>
              <a:gd name="connsiteY3" fmla="*/ 1245627 h 4969860"/>
              <a:gd name="connsiteX4" fmla="*/ 3962674 w 3980325"/>
              <a:gd name="connsiteY4" fmla="*/ 4969860 h 4969860"/>
              <a:gd name="connsiteX5" fmla="*/ 2606747 w 3980325"/>
              <a:gd name="connsiteY5" fmla="*/ 4958137 h 4969860"/>
              <a:gd name="connsiteX6" fmla="*/ 926132 w 3980325"/>
              <a:gd name="connsiteY6" fmla="*/ 4349460 h 4969860"/>
              <a:gd name="connsiteX7" fmla="*/ 9 w 3980325"/>
              <a:gd name="connsiteY7" fmla="*/ 2919245 h 4969860"/>
              <a:gd name="connsiteX8" fmla="*/ 27671 w 3980325"/>
              <a:gd name="connsiteY8" fmla="*/ 1671856 h 4969860"/>
              <a:gd name="connsiteX0" fmla="*/ 22 w 3980338"/>
              <a:gd name="connsiteY0" fmla="*/ 2919245 h 4969860"/>
              <a:gd name="connsiteX1" fmla="*/ 900987 w 3980338"/>
              <a:gd name="connsiteY1" fmla="*/ 459505 h 4969860"/>
              <a:gd name="connsiteX2" fmla="*/ 1909963 w 3980338"/>
              <a:gd name="connsiteY2" fmla="*/ 42743 h 4969860"/>
              <a:gd name="connsiteX3" fmla="*/ 3980338 w 3980338"/>
              <a:gd name="connsiteY3" fmla="*/ 1245627 h 4969860"/>
              <a:gd name="connsiteX4" fmla="*/ 3962687 w 3980338"/>
              <a:gd name="connsiteY4" fmla="*/ 4969860 h 4969860"/>
              <a:gd name="connsiteX5" fmla="*/ 2606760 w 3980338"/>
              <a:gd name="connsiteY5" fmla="*/ 4958137 h 4969860"/>
              <a:gd name="connsiteX6" fmla="*/ 926145 w 3980338"/>
              <a:gd name="connsiteY6" fmla="*/ 4349460 h 4969860"/>
              <a:gd name="connsiteX7" fmla="*/ 22 w 3980338"/>
              <a:gd name="connsiteY7" fmla="*/ 2919245 h 4969860"/>
              <a:gd name="connsiteX0" fmla="*/ 1783 w 3982099"/>
              <a:gd name="connsiteY0" fmla="*/ 2919245 h 4969860"/>
              <a:gd name="connsiteX1" fmla="*/ 902748 w 3982099"/>
              <a:gd name="connsiteY1" fmla="*/ 459505 h 4969860"/>
              <a:gd name="connsiteX2" fmla="*/ 1911724 w 3982099"/>
              <a:gd name="connsiteY2" fmla="*/ 42743 h 4969860"/>
              <a:gd name="connsiteX3" fmla="*/ 3982099 w 3982099"/>
              <a:gd name="connsiteY3" fmla="*/ 1245627 h 4969860"/>
              <a:gd name="connsiteX4" fmla="*/ 3964448 w 3982099"/>
              <a:gd name="connsiteY4" fmla="*/ 4969860 h 4969860"/>
              <a:gd name="connsiteX5" fmla="*/ 2608521 w 3982099"/>
              <a:gd name="connsiteY5" fmla="*/ 4958137 h 4969860"/>
              <a:gd name="connsiteX6" fmla="*/ 927906 w 3982099"/>
              <a:gd name="connsiteY6" fmla="*/ 4349460 h 4969860"/>
              <a:gd name="connsiteX7" fmla="*/ 1783 w 3982099"/>
              <a:gd name="connsiteY7" fmla="*/ 2919245 h 4969860"/>
              <a:gd name="connsiteX0" fmla="*/ 1848 w 3982164"/>
              <a:gd name="connsiteY0" fmla="*/ 2919245 h 4969860"/>
              <a:gd name="connsiteX1" fmla="*/ 902813 w 3982164"/>
              <a:gd name="connsiteY1" fmla="*/ 459505 h 4969860"/>
              <a:gd name="connsiteX2" fmla="*/ 1911789 w 3982164"/>
              <a:gd name="connsiteY2" fmla="*/ 42743 h 4969860"/>
              <a:gd name="connsiteX3" fmla="*/ 3982164 w 3982164"/>
              <a:gd name="connsiteY3" fmla="*/ 1245627 h 4969860"/>
              <a:gd name="connsiteX4" fmla="*/ 3964513 w 3982164"/>
              <a:gd name="connsiteY4" fmla="*/ 4969860 h 4969860"/>
              <a:gd name="connsiteX5" fmla="*/ 2608586 w 3982164"/>
              <a:gd name="connsiteY5" fmla="*/ 4958137 h 4969860"/>
              <a:gd name="connsiteX6" fmla="*/ 927971 w 3982164"/>
              <a:gd name="connsiteY6" fmla="*/ 4349460 h 4969860"/>
              <a:gd name="connsiteX7" fmla="*/ 1848 w 3982164"/>
              <a:gd name="connsiteY7" fmla="*/ 2919245 h 4969860"/>
              <a:gd name="connsiteX0" fmla="*/ 1848 w 3982164"/>
              <a:gd name="connsiteY0" fmla="*/ 2919245 h 4969860"/>
              <a:gd name="connsiteX1" fmla="*/ 902813 w 3982164"/>
              <a:gd name="connsiteY1" fmla="*/ 459505 h 4969860"/>
              <a:gd name="connsiteX2" fmla="*/ 1911789 w 3982164"/>
              <a:gd name="connsiteY2" fmla="*/ 42743 h 4969860"/>
              <a:gd name="connsiteX3" fmla="*/ 3982164 w 3982164"/>
              <a:gd name="connsiteY3" fmla="*/ 1245627 h 4969860"/>
              <a:gd name="connsiteX4" fmla="*/ 3964513 w 3982164"/>
              <a:gd name="connsiteY4" fmla="*/ 4969860 h 4969860"/>
              <a:gd name="connsiteX5" fmla="*/ 2608586 w 3982164"/>
              <a:gd name="connsiteY5" fmla="*/ 4958137 h 4969860"/>
              <a:gd name="connsiteX6" fmla="*/ 927971 w 3982164"/>
              <a:gd name="connsiteY6" fmla="*/ 4349460 h 4969860"/>
              <a:gd name="connsiteX7" fmla="*/ 1848 w 3982164"/>
              <a:gd name="connsiteY7" fmla="*/ 2919245 h 4969860"/>
              <a:gd name="connsiteX0" fmla="*/ 2165 w 3982481"/>
              <a:gd name="connsiteY0" fmla="*/ 2919245 h 4969860"/>
              <a:gd name="connsiteX1" fmla="*/ 903130 w 3982481"/>
              <a:gd name="connsiteY1" fmla="*/ 459505 h 4969860"/>
              <a:gd name="connsiteX2" fmla="*/ 1912106 w 3982481"/>
              <a:gd name="connsiteY2" fmla="*/ 42743 h 4969860"/>
              <a:gd name="connsiteX3" fmla="*/ 3982481 w 3982481"/>
              <a:gd name="connsiteY3" fmla="*/ 1245627 h 4969860"/>
              <a:gd name="connsiteX4" fmla="*/ 3964830 w 3982481"/>
              <a:gd name="connsiteY4" fmla="*/ 4969860 h 4969860"/>
              <a:gd name="connsiteX5" fmla="*/ 2608903 w 3982481"/>
              <a:gd name="connsiteY5" fmla="*/ 4958137 h 4969860"/>
              <a:gd name="connsiteX6" fmla="*/ 928288 w 3982481"/>
              <a:gd name="connsiteY6" fmla="*/ 4349460 h 4969860"/>
              <a:gd name="connsiteX7" fmla="*/ 2165 w 3982481"/>
              <a:gd name="connsiteY7" fmla="*/ 2919245 h 4969860"/>
              <a:gd name="connsiteX0" fmla="*/ 2165 w 3982481"/>
              <a:gd name="connsiteY0" fmla="*/ 2789112 h 4839727"/>
              <a:gd name="connsiteX1" fmla="*/ 903130 w 3982481"/>
              <a:gd name="connsiteY1" fmla="*/ 329372 h 4839727"/>
              <a:gd name="connsiteX2" fmla="*/ 1783152 w 3982481"/>
              <a:gd name="connsiteY2" fmla="*/ 53287 h 4839727"/>
              <a:gd name="connsiteX3" fmla="*/ 3982481 w 3982481"/>
              <a:gd name="connsiteY3" fmla="*/ 1115494 h 4839727"/>
              <a:gd name="connsiteX4" fmla="*/ 3964830 w 3982481"/>
              <a:gd name="connsiteY4" fmla="*/ 4839727 h 4839727"/>
              <a:gd name="connsiteX5" fmla="*/ 2608903 w 3982481"/>
              <a:gd name="connsiteY5" fmla="*/ 4828004 h 4839727"/>
              <a:gd name="connsiteX6" fmla="*/ 928288 w 3982481"/>
              <a:gd name="connsiteY6" fmla="*/ 4219327 h 4839727"/>
              <a:gd name="connsiteX7" fmla="*/ 2165 w 3982481"/>
              <a:gd name="connsiteY7" fmla="*/ 2789112 h 4839727"/>
              <a:gd name="connsiteX0" fmla="*/ 2165 w 3982481"/>
              <a:gd name="connsiteY0" fmla="*/ 2810501 h 4861116"/>
              <a:gd name="connsiteX1" fmla="*/ 903130 w 3982481"/>
              <a:gd name="connsiteY1" fmla="*/ 350761 h 4861116"/>
              <a:gd name="connsiteX2" fmla="*/ 1841768 w 3982481"/>
              <a:gd name="connsiteY2" fmla="*/ 51230 h 4861116"/>
              <a:gd name="connsiteX3" fmla="*/ 3982481 w 3982481"/>
              <a:gd name="connsiteY3" fmla="*/ 1136883 h 4861116"/>
              <a:gd name="connsiteX4" fmla="*/ 3964830 w 3982481"/>
              <a:gd name="connsiteY4" fmla="*/ 4861116 h 4861116"/>
              <a:gd name="connsiteX5" fmla="*/ 2608903 w 3982481"/>
              <a:gd name="connsiteY5" fmla="*/ 4849393 h 4861116"/>
              <a:gd name="connsiteX6" fmla="*/ 928288 w 3982481"/>
              <a:gd name="connsiteY6" fmla="*/ 4240716 h 4861116"/>
              <a:gd name="connsiteX7" fmla="*/ 2165 w 3982481"/>
              <a:gd name="connsiteY7" fmla="*/ 2810501 h 4861116"/>
              <a:gd name="connsiteX0" fmla="*/ 2165 w 3982481"/>
              <a:gd name="connsiteY0" fmla="*/ 2763783 h 4814398"/>
              <a:gd name="connsiteX1" fmla="*/ 903130 w 3982481"/>
              <a:gd name="connsiteY1" fmla="*/ 304043 h 4814398"/>
              <a:gd name="connsiteX2" fmla="*/ 1841768 w 3982481"/>
              <a:gd name="connsiteY2" fmla="*/ 4512 h 4814398"/>
              <a:gd name="connsiteX3" fmla="*/ 3982481 w 3982481"/>
              <a:gd name="connsiteY3" fmla="*/ 1090165 h 4814398"/>
              <a:gd name="connsiteX4" fmla="*/ 3964830 w 3982481"/>
              <a:gd name="connsiteY4" fmla="*/ 4814398 h 4814398"/>
              <a:gd name="connsiteX5" fmla="*/ 2608903 w 3982481"/>
              <a:gd name="connsiteY5" fmla="*/ 4802675 h 4814398"/>
              <a:gd name="connsiteX6" fmla="*/ 928288 w 3982481"/>
              <a:gd name="connsiteY6" fmla="*/ 4193998 h 4814398"/>
              <a:gd name="connsiteX7" fmla="*/ 2165 w 3982481"/>
              <a:gd name="connsiteY7" fmla="*/ 2763783 h 4814398"/>
              <a:gd name="connsiteX0" fmla="*/ 2165 w 3966053"/>
              <a:gd name="connsiteY0" fmla="*/ 2761230 h 4811845"/>
              <a:gd name="connsiteX1" fmla="*/ 903130 w 3966053"/>
              <a:gd name="connsiteY1" fmla="*/ 301490 h 4811845"/>
              <a:gd name="connsiteX2" fmla="*/ 1841768 w 3966053"/>
              <a:gd name="connsiteY2" fmla="*/ 1959 h 4811845"/>
              <a:gd name="connsiteX3" fmla="*/ 3959035 w 3966053"/>
              <a:gd name="connsiteY3" fmla="*/ 1404135 h 4811845"/>
              <a:gd name="connsiteX4" fmla="*/ 3964830 w 3966053"/>
              <a:gd name="connsiteY4" fmla="*/ 4811845 h 4811845"/>
              <a:gd name="connsiteX5" fmla="*/ 2608903 w 3966053"/>
              <a:gd name="connsiteY5" fmla="*/ 4800122 h 4811845"/>
              <a:gd name="connsiteX6" fmla="*/ 928288 w 3966053"/>
              <a:gd name="connsiteY6" fmla="*/ 4191445 h 4811845"/>
              <a:gd name="connsiteX7" fmla="*/ 2165 w 3966053"/>
              <a:gd name="connsiteY7" fmla="*/ 2761230 h 4811845"/>
              <a:gd name="connsiteX0" fmla="*/ 10 w 3963898"/>
              <a:gd name="connsiteY0" fmla="*/ 2761230 h 4811845"/>
              <a:gd name="connsiteX1" fmla="*/ 1839613 w 3963898"/>
              <a:gd name="connsiteY1" fmla="*/ 1959 h 4811845"/>
              <a:gd name="connsiteX2" fmla="*/ 3956880 w 3963898"/>
              <a:gd name="connsiteY2" fmla="*/ 1404135 h 4811845"/>
              <a:gd name="connsiteX3" fmla="*/ 3962675 w 3963898"/>
              <a:gd name="connsiteY3" fmla="*/ 4811845 h 4811845"/>
              <a:gd name="connsiteX4" fmla="*/ 2606748 w 3963898"/>
              <a:gd name="connsiteY4" fmla="*/ 4800122 h 4811845"/>
              <a:gd name="connsiteX5" fmla="*/ 926133 w 3963898"/>
              <a:gd name="connsiteY5" fmla="*/ 4191445 h 4811845"/>
              <a:gd name="connsiteX6" fmla="*/ 10 w 3963898"/>
              <a:gd name="connsiteY6" fmla="*/ 2761230 h 4811845"/>
              <a:gd name="connsiteX0" fmla="*/ 40753 w 4004641"/>
              <a:gd name="connsiteY0" fmla="*/ 2761230 h 4811845"/>
              <a:gd name="connsiteX1" fmla="*/ 1880356 w 4004641"/>
              <a:gd name="connsiteY1" fmla="*/ 1959 h 4811845"/>
              <a:gd name="connsiteX2" fmla="*/ 3997623 w 4004641"/>
              <a:gd name="connsiteY2" fmla="*/ 1404135 h 4811845"/>
              <a:gd name="connsiteX3" fmla="*/ 4003418 w 4004641"/>
              <a:gd name="connsiteY3" fmla="*/ 4811845 h 4811845"/>
              <a:gd name="connsiteX4" fmla="*/ 2647491 w 4004641"/>
              <a:gd name="connsiteY4" fmla="*/ 4800122 h 4811845"/>
              <a:gd name="connsiteX5" fmla="*/ 966876 w 4004641"/>
              <a:gd name="connsiteY5" fmla="*/ 4191445 h 4811845"/>
              <a:gd name="connsiteX6" fmla="*/ 40753 w 4004641"/>
              <a:gd name="connsiteY6" fmla="*/ 2761230 h 4811845"/>
              <a:gd name="connsiteX0" fmla="*/ 42701 w 4006589"/>
              <a:gd name="connsiteY0" fmla="*/ 2761230 h 4811845"/>
              <a:gd name="connsiteX1" fmla="*/ 1882304 w 4006589"/>
              <a:gd name="connsiteY1" fmla="*/ 1959 h 4811845"/>
              <a:gd name="connsiteX2" fmla="*/ 3999571 w 4006589"/>
              <a:gd name="connsiteY2" fmla="*/ 1404135 h 4811845"/>
              <a:gd name="connsiteX3" fmla="*/ 4005366 w 4006589"/>
              <a:gd name="connsiteY3" fmla="*/ 4811845 h 4811845"/>
              <a:gd name="connsiteX4" fmla="*/ 2649439 w 4006589"/>
              <a:gd name="connsiteY4" fmla="*/ 4800122 h 4811845"/>
              <a:gd name="connsiteX5" fmla="*/ 968824 w 4006589"/>
              <a:gd name="connsiteY5" fmla="*/ 4191445 h 4811845"/>
              <a:gd name="connsiteX6" fmla="*/ 42701 w 4006589"/>
              <a:gd name="connsiteY6" fmla="*/ 2761230 h 4811845"/>
              <a:gd name="connsiteX0" fmla="*/ 37553 w 4001441"/>
              <a:gd name="connsiteY0" fmla="*/ 2761230 h 4811845"/>
              <a:gd name="connsiteX1" fmla="*/ 1877156 w 4001441"/>
              <a:gd name="connsiteY1" fmla="*/ 1959 h 4811845"/>
              <a:gd name="connsiteX2" fmla="*/ 3994423 w 4001441"/>
              <a:gd name="connsiteY2" fmla="*/ 1404135 h 4811845"/>
              <a:gd name="connsiteX3" fmla="*/ 4000218 w 4001441"/>
              <a:gd name="connsiteY3" fmla="*/ 4811845 h 4811845"/>
              <a:gd name="connsiteX4" fmla="*/ 2644291 w 4001441"/>
              <a:gd name="connsiteY4" fmla="*/ 4800122 h 4811845"/>
              <a:gd name="connsiteX5" fmla="*/ 963676 w 4001441"/>
              <a:gd name="connsiteY5" fmla="*/ 4191445 h 4811845"/>
              <a:gd name="connsiteX6" fmla="*/ 37553 w 4001441"/>
              <a:gd name="connsiteY6" fmla="*/ 2761230 h 481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01441" h="4811845">
                <a:moveTo>
                  <a:pt x="37553" y="2761230"/>
                </a:moveTo>
                <a:cubicBezTo>
                  <a:pt x="-267400" y="749997"/>
                  <a:pt x="1370078" y="52295"/>
                  <a:pt x="1877156" y="1959"/>
                </a:cubicBezTo>
                <a:cubicBezTo>
                  <a:pt x="2804596" y="-35312"/>
                  <a:pt x="3830828" y="460356"/>
                  <a:pt x="3994423" y="1404135"/>
                </a:cubicBezTo>
                <a:cubicBezTo>
                  <a:pt x="3988539" y="2876100"/>
                  <a:pt x="4006102" y="3339880"/>
                  <a:pt x="4000218" y="4811845"/>
                </a:cubicBezTo>
                <a:lnTo>
                  <a:pt x="2644291" y="4800122"/>
                </a:lnTo>
                <a:cubicBezTo>
                  <a:pt x="1985801" y="4726030"/>
                  <a:pt x="964379" y="4400353"/>
                  <a:pt x="963676" y="4191445"/>
                </a:cubicBezTo>
                <a:cubicBezTo>
                  <a:pt x="564389" y="3982537"/>
                  <a:pt x="34896" y="3236805"/>
                  <a:pt x="37553" y="2761230"/>
                </a:cubicBez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9091" r="-35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2419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40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  <p:bldP spid="2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5877" y="809624"/>
            <a:ext cx="7984638" cy="5827481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sz="4000" dirty="0">
                <a:solidFill>
                  <a:srgbClr val="FF0000"/>
                </a:solidFill>
                <a:highlight>
                  <a:srgbClr val="FFFF00"/>
                </a:highlight>
              </a:rPr>
              <a:t>G</a:t>
            </a:r>
            <a:r>
              <a:rPr lang="it-IT" dirty="0"/>
              <a:t>razie, o Gesù, per l’amore </a:t>
            </a:r>
            <a:br>
              <a:rPr lang="it-IT" dirty="0"/>
            </a:br>
            <a:r>
              <a:rPr lang="it-IT" dirty="0"/>
              <a:t>che hai verso il Tuo popolo. </a:t>
            </a:r>
            <a:br>
              <a:rPr lang="it-IT" dirty="0"/>
            </a:br>
            <a:r>
              <a:rPr lang="it-IT" dirty="0"/>
              <a:t>Ti prego per ogni singolo membro della mia patria, per ogni mio connazionale, per tutti coloro che hanno compiti di responsabilità. 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/>
              <a:t>Non permettere che siano ciechi, </a:t>
            </a:r>
            <a:br>
              <a:rPr lang="it-IT" dirty="0"/>
            </a:br>
            <a:r>
              <a:rPr lang="it-IT" dirty="0"/>
              <a:t>ma fa’ che sappiano individuare e conoscere </a:t>
            </a:r>
            <a:br>
              <a:rPr lang="it-IT" dirty="0"/>
            </a:br>
            <a:r>
              <a:rPr lang="it-IT" dirty="0"/>
              <a:t>ciò che debbono fare per realizzare la pace. 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/>
              <a:t>Che la mia gente non vada più oltre in rovina, </a:t>
            </a:r>
            <a:br>
              <a:rPr lang="it-IT" dirty="0"/>
            </a:br>
            <a:r>
              <a:rPr lang="it-IT" dirty="0"/>
              <a:t>ma che tutti diventino come solide costruzioni spirituali, fondate sulla pace e sulla gioia. </a:t>
            </a:r>
            <a:br>
              <a:rPr lang="it-IT" dirty="0"/>
            </a:br>
            <a:r>
              <a:rPr lang="it-IT" dirty="0">
                <a:latin typeface="Franklin Gothic Heavy" panose="020B0903020102020204" pitchFamily="34" charset="0"/>
              </a:rPr>
              <a:t>Gesù, dona la pace a tutti i popoli. </a:t>
            </a:r>
          </a:p>
          <a:p>
            <a:pPr marL="0" indent="0">
              <a:lnSpc>
                <a:spcPts val="3000"/>
              </a:lnSpc>
              <a:spcBef>
                <a:spcPts val="2800"/>
              </a:spcBef>
              <a:buNone/>
            </a:pPr>
            <a:r>
              <a:rPr lang="it-IT" cap="small" dirty="0">
                <a:solidFill>
                  <a:srgbClr val="002060"/>
                </a:solidFill>
              </a:rPr>
              <a:t>Padre Nostro -- 10 Ave Maria – Gloria</a:t>
            </a:r>
            <a:br>
              <a:rPr lang="it-IT" cap="small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62AC"/>
                </a:solidFill>
                <a:latin typeface="Arrus Blk OSF BT" panose="02090805060506020404" pitchFamily="18" charset="0"/>
              </a:rPr>
              <a:t>Maria Regina della pace, prega per noi.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6D46047-760C-0B93-C0E9-FB0089B74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14" y="1135606"/>
            <a:ext cx="2752148" cy="4189456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2" name="Titolo 5">
            <a:extLst>
              <a:ext uri="{FF2B5EF4-FFF2-40B4-BE49-F238E27FC236}">
                <a16:creationId xmlns:a16="http://schemas.microsoft.com/office/drawing/2014/main" id="{95ED59E7-C888-B5A3-D876-76ECA59B5CB9}"/>
              </a:ext>
            </a:extLst>
          </p:cNvPr>
          <p:cNvSpPr txBox="1">
            <a:spLocks/>
          </p:cNvSpPr>
          <p:nvPr/>
        </p:nvSpPr>
        <p:spPr>
          <a:xfrm>
            <a:off x="738554" y="422657"/>
            <a:ext cx="4431324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l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99FF"/>
                </a:solidFill>
              </a:rPr>
              <a:t>Invocazione</a:t>
            </a:r>
            <a:endParaRPr lang="it-IT" dirty="0">
              <a:solidFill>
                <a:srgbClr val="FF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48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30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332" y="1457325"/>
            <a:ext cx="8376771" cy="5315262"/>
          </a:xfrm>
        </p:spPr>
        <p:txBody>
          <a:bodyPr/>
          <a:lstStyle/>
          <a:p>
            <a:pPr marL="0" indent="0">
              <a:lnSpc>
                <a:spcPts val="2900"/>
              </a:lnSpc>
              <a:buNone/>
              <a:tabLst>
                <a:tab pos="452438" algn="l"/>
              </a:tabLst>
            </a:pPr>
            <a:r>
              <a:rPr lang="it-IT" sz="2800" dirty="0"/>
              <a:t>Aiutaci, dolce Vergine Maria, aiutaci a dire:</a:t>
            </a:r>
            <a:br>
              <a:rPr lang="it-IT" sz="2800" dirty="0"/>
            </a:br>
            <a:r>
              <a:rPr lang="it-IT" sz="2800" dirty="0"/>
              <a:t>	</a:t>
            </a:r>
            <a:r>
              <a:rPr lang="it-IT" sz="2800" dirty="0">
                <a:latin typeface="Franklin Gothic Heavy" panose="020B0903020102020204" pitchFamily="34" charset="0"/>
              </a:rPr>
              <a:t>ci sia pace per il nostro povero mondo.</a:t>
            </a:r>
          </a:p>
          <a:p>
            <a:pPr>
              <a:lnSpc>
                <a:spcPts val="2900"/>
              </a:lnSpc>
            </a:pPr>
            <a:r>
              <a:rPr lang="it-IT" sz="2800" dirty="0"/>
              <a:t>Tu che fosti salutata dallo Spirito della Pace,</a:t>
            </a:r>
            <a:br>
              <a:rPr lang="it-IT" sz="2800" dirty="0"/>
            </a:br>
            <a:r>
              <a:rPr lang="it-IT" sz="2800" dirty="0"/>
              <a:t>ottieni pace per noi.</a:t>
            </a:r>
          </a:p>
          <a:p>
            <a:pPr>
              <a:lnSpc>
                <a:spcPts val="2900"/>
              </a:lnSpc>
            </a:pPr>
            <a:r>
              <a:rPr lang="it-IT" sz="2800" dirty="0"/>
              <a:t>Tu che accogliesti in te il Verbo della pace,</a:t>
            </a:r>
            <a:br>
              <a:rPr lang="it-IT" sz="2800" dirty="0"/>
            </a:br>
            <a:r>
              <a:rPr lang="it-IT" sz="2800" dirty="0"/>
              <a:t>ottieni pace per noi.</a:t>
            </a:r>
          </a:p>
          <a:p>
            <a:pPr>
              <a:lnSpc>
                <a:spcPts val="2900"/>
              </a:lnSpc>
            </a:pPr>
            <a:r>
              <a:rPr lang="it-IT" sz="2800" dirty="0"/>
              <a:t>Tu che ci donasti il Santo Bambino della pace,</a:t>
            </a:r>
            <a:br>
              <a:rPr lang="it-IT" sz="2800" dirty="0"/>
            </a:br>
            <a:r>
              <a:rPr lang="it-IT" sz="2800" dirty="0"/>
              <a:t>ottieni pace per noi.</a:t>
            </a:r>
          </a:p>
          <a:p>
            <a:pPr>
              <a:lnSpc>
                <a:spcPts val="2900"/>
              </a:lnSpc>
            </a:pPr>
            <a:r>
              <a:rPr lang="it-IT" sz="2800" dirty="0"/>
              <a:t>Tu che sei vicina a Colui che riconcilia</a:t>
            </a:r>
            <a:br>
              <a:rPr lang="it-IT" sz="2800" dirty="0"/>
            </a:br>
            <a:r>
              <a:rPr lang="it-IT" sz="2800" dirty="0"/>
              <a:t>e dici sempre sì a Colui che perdona,</a:t>
            </a:r>
            <a:br>
              <a:rPr lang="it-IT" sz="2800" dirty="0"/>
            </a:br>
            <a:r>
              <a:rPr lang="it-IT" sz="2800" dirty="0"/>
              <a:t>votata alla sua eterna misericordia,</a:t>
            </a:r>
            <a:br>
              <a:rPr lang="it-IT" sz="2800" dirty="0"/>
            </a:br>
            <a:r>
              <a:rPr lang="it-IT" sz="2800" dirty="0"/>
              <a:t>ottieni a noi la pace.</a:t>
            </a:r>
          </a:p>
        </p:txBody>
      </p:sp>
      <p:pic>
        <p:nvPicPr>
          <p:cNvPr id="9" name="Segnaposto contenuto 4">
            <a:extLst>
              <a:ext uri="{FF2B5EF4-FFF2-40B4-BE49-F238E27FC236}">
                <a16:creationId xmlns:a16="http://schemas.microsoft.com/office/drawing/2014/main" id="{0375557A-C57E-4DEF-80C8-C9E4502F44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00" b="96400" l="5650" r="90960">
                        <a14:foregroundMark x1="5650" y1="28400" x2="8475" y2="28400"/>
                        <a14:foregroundMark x1="40113" y1="6000" x2="57062" y2="3800"/>
                        <a14:foregroundMark x1="64407" y1="3400" x2="77401" y2="11400"/>
                        <a14:foregroundMark x1="33333" y1="92800" x2="75141" y2="94400"/>
                        <a14:foregroundMark x1="75141" y1="94400" x2="79661" y2="93800"/>
                        <a14:foregroundMark x1="91525" y1="79400" x2="83616" y2="82200"/>
                        <a14:foregroundMark x1="24294" y1="94800" x2="76271" y2="96400"/>
                        <a14:foregroundMark x1="76271" y1="96400" x2="79096" y2="9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064" y="1123028"/>
            <a:ext cx="1929283" cy="5649560"/>
          </a:xfrm>
          <a:prstGeom prst="rect">
            <a:avLst/>
          </a:prstGeom>
        </p:spPr>
      </p:pic>
      <p:sp>
        <p:nvSpPr>
          <p:cNvPr id="2" name="Titolo 5">
            <a:extLst>
              <a:ext uri="{FF2B5EF4-FFF2-40B4-BE49-F238E27FC236}">
                <a16:creationId xmlns:a16="http://schemas.microsoft.com/office/drawing/2014/main" id="{9B630995-4DDF-17C6-F6E2-9745CB8A186C}"/>
              </a:ext>
            </a:extLst>
          </p:cNvPr>
          <p:cNvSpPr txBox="1">
            <a:spLocks/>
          </p:cNvSpPr>
          <p:nvPr/>
        </p:nvSpPr>
        <p:spPr>
          <a:xfrm>
            <a:off x="358183" y="422657"/>
            <a:ext cx="5660779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99FF"/>
                </a:solidFill>
              </a:rPr>
              <a:t>Preghiamo insieme</a:t>
            </a:r>
            <a:endParaRPr lang="it-IT" dirty="0">
              <a:solidFill>
                <a:srgbClr val="FF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26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89007"/>
            <a:ext cx="11011452" cy="635337"/>
          </a:xfrm>
        </p:spPr>
        <p:txBody>
          <a:bodyPr anchor="ctr" anchorCtr="0"/>
          <a:lstStyle/>
          <a:p>
            <a:pPr algn="l">
              <a:lnSpc>
                <a:spcPts val="4560"/>
              </a:lnSpc>
              <a:spcBef>
                <a:spcPts val="1000"/>
              </a:spcBef>
            </a:pPr>
            <a:r>
              <a:rPr lang="it-IT" spc="-150" dirty="0"/>
              <a:t>Gesù offre la PACE a tutto il MONDO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37025"/>
            <a:ext cx="6249256" cy="4392983"/>
          </a:xfrm>
        </p:spPr>
        <p:txBody>
          <a:bodyPr/>
          <a:lstStyle/>
          <a:p>
            <a:pPr marL="0" indent="0">
              <a:buNone/>
              <a:tabLst>
                <a:tab pos="6096000" algn="r"/>
              </a:tabLst>
            </a:pPr>
            <a:r>
              <a:rPr lang="it-IT" b="1" i="1" dirty="0">
                <a:solidFill>
                  <a:srgbClr val="C00000"/>
                </a:solidFill>
              </a:rPr>
              <a:t>Dal Profeta Geremia	</a:t>
            </a:r>
            <a:r>
              <a:rPr lang="it-IT" sz="2400" i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(29:7)</a:t>
            </a:r>
            <a:endParaRPr lang="it-IT" i="1" dirty="0">
              <a:solidFill>
                <a:srgbClr val="C00000"/>
              </a:solidFill>
              <a:latin typeface="Franklin Gothic Medium" panose="020B0603020102020204" pitchFamily="34" charset="0"/>
            </a:endParaRPr>
          </a:p>
          <a:p>
            <a:pPr marL="0" indent="0">
              <a:spcBef>
                <a:spcPts val="2000"/>
              </a:spcBef>
              <a:buNone/>
            </a:pPr>
            <a:r>
              <a:rPr lang="it-IT" dirty="0"/>
              <a:t>“Cercate il benessere del paese </a:t>
            </a:r>
            <a:br>
              <a:rPr lang="it-IT" dirty="0"/>
            </a:br>
            <a:r>
              <a:rPr lang="it-IT" dirty="0"/>
              <a:t>in cui vi ho fatto deportare. </a:t>
            </a:r>
          </a:p>
          <a:p>
            <a:pPr marL="0" indent="0">
              <a:buNone/>
            </a:pPr>
            <a:r>
              <a:rPr lang="it-IT" dirty="0"/>
              <a:t>Pregate il Signore per esso, </a:t>
            </a:r>
            <a:br>
              <a:rPr lang="it-IT" dirty="0"/>
            </a:br>
            <a:r>
              <a:rPr lang="it-IT" dirty="0"/>
              <a:t>perché dal suo benessere </a:t>
            </a:r>
            <a:br>
              <a:rPr lang="it-IT" dirty="0"/>
            </a:br>
            <a:r>
              <a:rPr lang="it-IT" dirty="0"/>
              <a:t>dipende il vostro benessere”. </a:t>
            </a:r>
          </a:p>
        </p:txBody>
      </p:sp>
      <p:sp>
        <p:nvSpPr>
          <p:cNvPr id="2" name="Titolo 5">
            <a:extLst>
              <a:ext uri="{FF2B5EF4-FFF2-40B4-BE49-F238E27FC236}">
                <a16:creationId xmlns:a16="http://schemas.microsoft.com/office/drawing/2014/main" id="{A76E56D3-E4C9-C999-33D3-03D87E45BE3A}"/>
              </a:ext>
            </a:extLst>
          </p:cNvPr>
          <p:cNvSpPr txBox="1">
            <a:spLocks/>
          </p:cNvSpPr>
          <p:nvPr/>
        </p:nvSpPr>
        <p:spPr>
          <a:xfrm>
            <a:off x="545547" y="409118"/>
            <a:ext cx="11151705" cy="40050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99FF"/>
                </a:solidFill>
              </a:rPr>
              <a:t>Quinto mistero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2559E0F-65C5-5010-8C35-4F4C19273FB8}"/>
              </a:ext>
            </a:extLst>
          </p:cNvPr>
          <p:cNvSpPr/>
          <p:nvPr/>
        </p:nvSpPr>
        <p:spPr>
          <a:xfrm>
            <a:off x="6396528" y="2308824"/>
            <a:ext cx="5843097" cy="4465569"/>
          </a:xfrm>
          <a:custGeom>
            <a:avLst/>
            <a:gdLst>
              <a:gd name="connsiteX0" fmla="*/ 0 w 3935003"/>
              <a:gd name="connsiteY0" fmla="*/ 0 h 4871118"/>
              <a:gd name="connsiteX1" fmla="*/ 3935003 w 3935003"/>
              <a:gd name="connsiteY1" fmla="*/ 0 h 4871118"/>
              <a:gd name="connsiteX2" fmla="*/ 3935003 w 3935003"/>
              <a:gd name="connsiteY2" fmla="*/ 4871118 h 4871118"/>
              <a:gd name="connsiteX3" fmla="*/ 0 w 3935003"/>
              <a:gd name="connsiteY3" fmla="*/ 4871118 h 4871118"/>
              <a:gd name="connsiteX4" fmla="*/ 0 w 3935003"/>
              <a:gd name="connsiteY4" fmla="*/ 0 h 4871118"/>
              <a:gd name="connsiteX0" fmla="*/ 0 w 3935003"/>
              <a:gd name="connsiteY0" fmla="*/ 0 h 4871118"/>
              <a:gd name="connsiteX1" fmla="*/ 3935003 w 3935003"/>
              <a:gd name="connsiteY1" fmla="*/ 0 h 4871118"/>
              <a:gd name="connsiteX2" fmla="*/ 3935003 w 3935003"/>
              <a:gd name="connsiteY2" fmla="*/ 4871118 h 4871118"/>
              <a:gd name="connsiteX3" fmla="*/ 0 w 3935003"/>
              <a:gd name="connsiteY3" fmla="*/ 4871118 h 4871118"/>
              <a:gd name="connsiteX4" fmla="*/ 0 w 3935003"/>
              <a:gd name="connsiteY4" fmla="*/ 1573114 h 4871118"/>
              <a:gd name="connsiteX5" fmla="*/ 0 w 3935003"/>
              <a:gd name="connsiteY5" fmla="*/ 0 h 4871118"/>
              <a:gd name="connsiteX0" fmla="*/ 0 w 3935003"/>
              <a:gd name="connsiteY0" fmla="*/ 910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0 w 3935003"/>
              <a:gd name="connsiteY6" fmla="*/ 9107 h 4880225"/>
              <a:gd name="connsiteX0" fmla="*/ 328773 w 3935003"/>
              <a:gd name="connsiteY0" fmla="*/ 676928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328773 w 3935003"/>
              <a:gd name="connsiteY6" fmla="*/ 676928 h 4880225"/>
              <a:gd name="connsiteX0" fmla="*/ 328773 w 3935003"/>
              <a:gd name="connsiteY0" fmla="*/ 676928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328773 w 3935003"/>
              <a:gd name="connsiteY6" fmla="*/ 676928 h 4880225"/>
              <a:gd name="connsiteX0" fmla="*/ 523982 w 3935003"/>
              <a:gd name="connsiteY0" fmla="*/ 74884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523982 w 3935003"/>
              <a:gd name="connsiteY6" fmla="*/ 748847 h 4880225"/>
              <a:gd name="connsiteX0" fmla="*/ 523982 w 3935003"/>
              <a:gd name="connsiteY0" fmla="*/ 74884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523982 w 3935003"/>
              <a:gd name="connsiteY6" fmla="*/ 748847 h 4880225"/>
              <a:gd name="connsiteX0" fmla="*/ 523982 w 3935003"/>
              <a:gd name="connsiteY0" fmla="*/ 748847 h 4880225"/>
              <a:gd name="connsiteX1" fmla="*/ 1006868 w 3935003"/>
              <a:gd name="connsiteY1" fmla="*/ 472613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35003"/>
              <a:gd name="connsiteY0" fmla="*/ 748847 h 4880225"/>
              <a:gd name="connsiteX1" fmla="*/ 904126 w 3935003"/>
              <a:gd name="connsiteY1" fmla="*/ 380145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35003"/>
              <a:gd name="connsiteY0" fmla="*/ 748847 h 4880225"/>
              <a:gd name="connsiteX1" fmla="*/ 873303 w 3935003"/>
              <a:gd name="connsiteY1" fmla="*/ 369870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8198 w 3980316"/>
              <a:gd name="connsiteY0" fmla="*/ 748847 h 4880225"/>
              <a:gd name="connsiteX1" fmla="*/ 877519 w 3980316"/>
              <a:gd name="connsiteY1" fmla="*/ 369870 h 4880225"/>
              <a:gd name="connsiteX2" fmla="*/ 2285079 w 3980316"/>
              <a:gd name="connsiteY2" fmla="*/ 0 h 4880225"/>
              <a:gd name="connsiteX3" fmla="*/ 3980316 w 3980316"/>
              <a:gd name="connsiteY3" fmla="*/ 605008 h 4880225"/>
              <a:gd name="connsiteX4" fmla="*/ 3939219 w 3980316"/>
              <a:gd name="connsiteY4" fmla="*/ 4880225 h 4880225"/>
              <a:gd name="connsiteX5" fmla="*/ 4216 w 3980316"/>
              <a:gd name="connsiteY5" fmla="*/ 4880225 h 4880225"/>
              <a:gd name="connsiteX6" fmla="*/ 0 w 3980316"/>
              <a:gd name="connsiteY6" fmla="*/ 3626779 h 4880225"/>
              <a:gd name="connsiteX7" fmla="*/ 4216 w 3980316"/>
              <a:gd name="connsiteY7" fmla="*/ 1582221 h 4880225"/>
              <a:gd name="connsiteX8" fmla="*/ 528198 w 3980316"/>
              <a:gd name="connsiteY8" fmla="*/ 748847 h 4880225"/>
              <a:gd name="connsiteX0" fmla="*/ 820674 w 4272792"/>
              <a:gd name="connsiteY0" fmla="*/ 748847 h 4880225"/>
              <a:gd name="connsiteX1" fmla="*/ 1169995 w 4272792"/>
              <a:gd name="connsiteY1" fmla="*/ 369870 h 4880225"/>
              <a:gd name="connsiteX2" fmla="*/ 2577555 w 4272792"/>
              <a:gd name="connsiteY2" fmla="*/ 0 h 4880225"/>
              <a:gd name="connsiteX3" fmla="*/ 4272792 w 4272792"/>
              <a:gd name="connsiteY3" fmla="*/ 605008 h 4880225"/>
              <a:gd name="connsiteX4" fmla="*/ 4231695 w 4272792"/>
              <a:gd name="connsiteY4" fmla="*/ 4880225 h 4880225"/>
              <a:gd name="connsiteX5" fmla="*/ 296692 w 4272792"/>
              <a:gd name="connsiteY5" fmla="*/ 4880225 h 4880225"/>
              <a:gd name="connsiteX6" fmla="*/ 280753 w 4272792"/>
              <a:gd name="connsiteY6" fmla="*/ 4435671 h 4880225"/>
              <a:gd name="connsiteX7" fmla="*/ 292476 w 4272792"/>
              <a:gd name="connsiteY7" fmla="*/ 3626779 h 4880225"/>
              <a:gd name="connsiteX8" fmla="*/ 296692 w 4272792"/>
              <a:gd name="connsiteY8" fmla="*/ 1582221 h 4880225"/>
              <a:gd name="connsiteX9" fmla="*/ 820674 w 4272792"/>
              <a:gd name="connsiteY9" fmla="*/ 748847 h 4880225"/>
              <a:gd name="connsiteX0" fmla="*/ 686312 w 4138430"/>
              <a:gd name="connsiteY0" fmla="*/ 748847 h 4880225"/>
              <a:gd name="connsiteX1" fmla="*/ 1035633 w 4138430"/>
              <a:gd name="connsiteY1" fmla="*/ 369870 h 4880225"/>
              <a:gd name="connsiteX2" fmla="*/ 2443193 w 4138430"/>
              <a:gd name="connsiteY2" fmla="*/ 0 h 4880225"/>
              <a:gd name="connsiteX3" fmla="*/ 4138430 w 4138430"/>
              <a:gd name="connsiteY3" fmla="*/ 605008 h 4880225"/>
              <a:gd name="connsiteX4" fmla="*/ 4097333 w 4138430"/>
              <a:gd name="connsiteY4" fmla="*/ 4880225 h 4880225"/>
              <a:gd name="connsiteX5" fmla="*/ 162330 w 4138430"/>
              <a:gd name="connsiteY5" fmla="*/ 4880225 h 4880225"/>
              <a:gd name="connsiteX6" fmla="*/ 1060791 w 4138430"/>
              <a:gd name="connsiteY6" fmla="*/ 4259825 h 4880225"/>
              <a:gd name="connsiteX7" fmla="*/ 158114 w 4138430"/>
              <a:gd name="connsiteY7" fmla="*/ 3626779 h 4880225"/>
              <a:gd name="connsiteX8" fmla="*/ 162330 w 4138430"/>
              <a:gd name="connsiteY8" fmla="*/ 1582221 h 4880225"/>
              <a:gd name="connsiteX9" fmla="*/ 686312 w 4138430"/>
              <a:gd name="connsiteY9" fmla="*/ 748847 h 4880225"/>
              <a:gd name="connsiteX0" fmla="*/ 528204 w 3980322"/>
              <a:gd name="connsiteY0" fmla="*/ 748847 h 4880225"/>
              <a:gd name="connsiteX1" fmla="*/ 877525 w 3980322"/>
              <a:gd name="connsiteY1" fmla="*/ 369870 h 4880225"/>
              <a:gd name="connsiteX2" fmla="*/ 2285085 w 3980322"/>
              <a:gd name="connsiteY2" fmla="*/ 0 h 4880225"/>
              <a:gd name="connsiteX3" fmla="*/ 3980322 w 3980322"/>
              <a:gd name="connsiteY3" fmla="*/ 605008 h 4880225"/>
              <a:gd name="connsiteX4" fmla="*/ 3939225 w 3980322"/>
              <a:gd name="connsiteY4" fmla="*/ 4880225 h 4880225"/>
              <a:gd name="connsiteX5" fmla="*/ 2301945 w 3980322"/>
              <a:gd name="connsiteY5" fmla="*/ 4845056 h 4880225"/>
              <a:gd name="connsiteX6" fmla="*/ 902683 w 3980322"/>
              <a:gd name="connsiteY6" fmla="*/ 4259825 h 4880225"/>
              <a:gd name="connsiteX7" fmla="*/ 6 w 3980322"/>
              <a:gd name="connsiteY7" fmla="*/ 3626779 h 4880225"/>
              <a:gd name="connsiteX8" fmla="*/ 4222 w 3980322"/>
              <a:gd name="connsiteY8" fmla="*/ 1582221 h 4880225"/>
              <a:gd name="connsiteX9" fmla="*/ 528204 w 3980322"/>
              <a:gd name="connsiteY9" fmla="*/ 748847 h 488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80322" h="4880225">
                <a:moveTo>
                  <a:pt x="528204" y="748847"/>
                </a:moveTo>
                <a:cubicBezTo>
                  <a:pt x="696015" y="563912"/>
                  <a:pt x="584712" y="494678"/>
                  <a:pt x="877525" y="369870"/>
                </a:cubicBezTo>
                <a:cubicBezTo>
                  <a:pt x="1170338" y="245062"/>
                  <a:pt x="1797063" y="77251"/>
                  <a:pt x="2285085" y="0"/>
                </a:cubicBezTo>
                <a:cubicBezTo>
                  <a:pt x="3107017" y="150298"/>
                  <a:pt x="3394695" y="12921"/>
                  <a:pt x="3980322" y="605008"/>
                </a:cubicBezTo>
                <a:lnTo>
                  <a:pt x="3939225" y="4880225"/>
                </a:lnTo>
                <a:lnTo>
                  <a:pt x="2301945" y="4845056"/>
                </a:lnTo>
                <a:cubicBezTo>
                  <a:pt x="1643455" y="4770964"/>
                  <a:pt x="903386" y="4468733"/>
                  <a:pt x="902683" y="4259825"/>
                </a:cubicBezTo>
                <a:cubicBezTo>
                  <a:pt x="901980" y="4050917"/>
                  <a:pt x="-2651" y="4102354"/>
                  <a:pt x="6" y="3626779"/>
                </a:cubicBezTo>
                <a:cubicBezTo>
                  <a:pt x="1411" y="2945260"/>
                  <a:pt x="2817" y="2263740"/>
                  <a:pt x="4222" y="1582221"/>
                </a:cubicBezTo>
                <a:cubicBezTo>
                  <a:pt x="178883" y="1304430"/>
                  <a:pt x="14496" y="903348"/>
                  <a:pt x="528204" y="748847"/>
                </a:cubicBez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2413" r="-7859"/>
            </a:stretch>
          </a:blip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9176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40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  <p:bldP spid="2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5877" y="809624"/>
            <a:ext cx="8276492" cy="5827481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lnSpc>
                <a:spcPts val="3000"/>
              </a:lnSpc>
              <a:buNone/>
            </a:pPr>
            <a:r>
              <a:rPr lang="it-IT" sz="4000" dirty="0">
                <a:solidFill>
                  <a:srgbClr val="FF0000"/>
                </a:solidFill>
                <a:highlight>
                  <a:srgbClr val="FFFF00"/>
                </a:highlight>
              </a:rPr>
              <a:t>T</a:t>
            </a:r>
            <a:r>
              <a:rPr lang="it-IT" dirty="0"/>
              <a:t>i prego, o Gesù, di sradicare </a:t>
            </a:r>
            <a:br>
              <a:rPr lang="it-IT" dirty="0"/>
            </a:br>
            <a:r>
              <a:rPr lang="it-IT" dirty="0"/>
              <a:t>con la Tua divina potenza il seme del peccato, </a:t>
            </a:r>
            <a:br>
              <a:rPr lang="it-IT" dirty="0"/>
            </a:br>
            <a:r>
              <a:rPr lang="it-IT" dirty="0"/>
              <a:t>che è la primaria sorgente di ogni disordine. 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/>
              <a:t>Che tutto il mondo sia aperto alla Tua pace. 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/>
              <a:t>Tutti gli uomini in qualsiasi perturbazione </a:t>
            </a:r>
            <a:br>
              <a:rPr lang="it-IT" dirty="0"/>
            </a:br>
            <a:r>
              <a:rPr lang="it-IT" dirty="0"/>
              <a:t>della vita hanno bisogno di Te; 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/>
              <a:t>perciò aiutali a costruire la pace. 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/>
              <a:t>Molti popoli hanno perso la loro identità, </a:t>
            </a:r>
            <a:br>
              <a:rPr lang="it-IT" dirty="0"/>
            </a:br>
            <a:r>
              <a:rPr lang="it-IT" dirty="0"/>
              <a:t>e non c’è più pace o ce n’è poca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/>
              <a:t>Perciò manda su di noi il Tuo Spirito Santo, </a:t>
            </a:r>
            <a:br>
              <a:rPr lang="it-IT" dirty="0"/>
            </a:br>
            <a:r>
              <a:rPr lang="it-IT" dirty="0"/>
              <a:t>perché su questo nostro disordine umano </a:t>
            </a:r>
            <a:br>
              <a:rPr lang="it-IT" dirty="0"/>
            </a:br>
            <a:r>
              <a:rPr lang="it-IT" dirty="0"/>
              <a:t>Egli riporti quel primitivo ordine divino. </a:t>
            </a:r>
          </a:p>
          <a:p>
            <a:pPr marL="0" indent="0">
              <a:lnSpc>
                <a:spcPts val="3000"/>
              </a:lnSpc>
              <a:buNone/>
            </a:pPr>
            <a:endParaRPr lang="it-IT" dirty="0"/>
          </a:p>
        </p:txBody>
      </p:sp>
      <p:sp>
        <p:nvSpPr>
          <p:cNvPr id="2" name="Titolo 5">
            <a:extLst>
              <a:ext uri="{FF2B5EF4-FFF2-40B4-BE49-F238E27FC236}">
                <a16:creationId xmlns:a16="http://schemas.microsoft.com/office/drawing/2014/main" id="{41CE4068-B6DE-4649-ACA9-F136ADA83F59}"/>
              </a:ext>
            </a:extLst>
          </p:cNvPr>
          <p:cNvSpPr txBox="1">
            <a:spLocks/>
          </p:cNvSpPr>
          <p:nvPr/>
        </p:nvSpPr>
        <p:spPr>
          <a:xfrm>
            <a:off x="738554" y="422657"/>
            <a:ext cx="4431324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l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99FF"/>
                </a:solidFill>
              </a:rPr>
              <a:t>Invocazione</a:t>
            </a:r>
            <a:endParaRPr lang="it-IT" dirty="0">
              <a:solidFill>
                <a:srgbClr val="FF99FF"/>
              </a:solidFill>
            </a:endParaRPr>
          </a:p>
        </p:txBody>
      </p:sp>
      <p:pic>
        <p:nvPicPr>
          <p:cNvPr id="4" name="Immagine 3" descr="Immagine che contiene cerchio, orologio, testo, simbolo&#10;&#10;Descrizione generata automaticamente">
            <a:extLst>
              <a:ext uri="{FF2B5EF4-FFF2-40B4-BE49-F238E27FC236}">
                <a16:creationId xmlns:a16="http://schemas.microsoft.com/office/drawing/2014/main" id="{C6E07B3D-97D8-BF07-6829-60ED5FE39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52" y="2149202"/>
            <a:ext cx="2913879" cy="2922747"/>
          </a:xfrm>
          <a:prstGeom prst="rect">
            <a:avLst/>
          </a:prstGeom>
        </p:spPr>
      </p:pic>
      <p:pic>
        <p:nvPicPr>
          <p:cNvPr id="5" name="Immagine 4" descr="Immagine che contiene cerchio, orologio, testo, simbolo&#10;&#10;Descrizione generata automaticamente">
            <a:extLst>
              <a:ext uri="{FF2B5EF4-FFF2-40B4-BE49-F238E27FC236}">
                <a16:creationId xmlns:a16="http://schemas.microsoft.com/office/drawing/2014/main" id="{93AE3E06-97E1-D222-527B-BBB9306960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94" y="2144763"/>
            <a:ext cx="2913879" cy="292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9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arte, dipinto, disegno, schizzo&#10;&#10;Descrizione generata automaticamente">
            <a:extLst>
              <a:ext uri="{FF2B5EF4-FFF2-40B4-BE49-F238E27FC236}">
                <a16:creationId xmlns:a16="http://schemas.microsoft.com/office/drawing/2014/main" id="{012D5EAF-7C3D-B704-31FA-F7B17BE68A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3" r="17725"/>
          <a:stretch/>
        </p:blipFill>
        <p:spPr>
          <a:xfrm>
            <a:off x="-1040458" y="1078522"/>
            <a:ext cx="7300581" cy="6016606"/>
          </a:xfrm>
          <a:prstGeom prst="rect">
            <a:avLst/>
          </a:prstGeom>
          <a:effectLst>
            <a:softEdge rad="266700"/>
          </a:effectLst>
        </p:spPr>
      </p:pic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4153" y="714514"/>
            <a:ext cx="7949469" cy="5922592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lnSpc>
                <a:spcPts val="3000"/>
              </a:lnSpc>
              <a:buNone/>
            </a:pPr>
            <a:r>
              <a:rPr lang="it-IT" dirty="0"/>
              <a:t>Fa’ che i popoli guariscano dalle ferite spirituali contratte, che diventi possibile </a:t>
            </a:r>
            <a:br>
              <a:rPr lang="it-IT" dirty="0"/>
            </a:br>
            <a:r>
              <a:rPr lang="it-IT" dirty="0"/>
              <a:t>la riconciliazione reciproca. 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/>
              <a:t>Manda a tutti i popoli gli araldi e gli annunciatori di pace, perché ognuno sappia che è verità profonda ciò che Tu un giorno hai detto </a:t>
            </a:r>
            <a:br>
              <a:rPr lang="it-IT" dirty="0"/>
            </a:br>
            <a:r>
              <a:rPr lang="it-IT" dirty="0"/>
              <a:t>per bocca di un grande profeta: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i="1" dirty="0"/>
              <a:t>“Come sono belli sui monti i piedi sui monti </a:t>
            </a:r>
            <a:br>
              <a:rPr lang="it-IT" i="1" dirty="0"/>
            </a:br>
            <a:r>
              <a:rPr lang="it-IT" i="1" dirty="0"/>
              <a:t>i piedi del messaggero di lieti annunzi che annunzia la pace, messaggero di bene </a:t>
            </a:r>
            <a:br>
              <a:rPr lang="it-IT" i="1" dirty="0"/>
            </a:br>
            <a:r>
              <a:rPr lang="it-IT" i="1" dirty="0"/>
              <a:t>che annunzia la salvezza, che dice a Sion </a:t>
            </a:r>
            <a:br>
              <a:rPr lang="it-IT" i="1" dirty="0"/>
            </a:br>
            <a:r>
              <a:rPr lang="it-IT" i="1" dirty="0"/>
              <a:t>‘Regna il tuo Dio’.</a:t>
            </a:r>
            <a:r>
              <a:rPr lang="it-IT" dirty="0"/>
              <a:t> </a:t>
            </a:r>
            <a:r>
              <a:rPr lang="it-IT" sz="2000" dirty="0">
                <a:latin typeface="Franklin Gothic Medium" panose="020B0603020102020204" pitchFamily="34" charset="0"/>
              </a:rPr>
              <a:t>(Is.52:7)</a:t>
            </a:r>
          </a:p>
          <a:p>
            <a:pPr marL="0" indent="0">
              <a:lnSpc>
                <a:spcPts val="3000"/>
              </a:lnSpc>
              <a:spcBef>
                <a:spcPts val="2600"/>
              </a:spcBef>
              <a:buNone/>
            </a:pPr>
            <a:r>
              <a:rPr lang="it-IT" cap="small" dirty="0">
                <a:solidFill>
                  <a:srgbClr val="002060"/>
                </a:solidFill>
              </a:rPr>
              <a:t>Padre Nostro -- 10 Ave Maria – Gloria</a:t>
            </a:r>
            <a:br>
              <a:rPr lang="it-IT" cap="small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62AC"/>
                </a:solidFill>
                <a:latin typeface="Arrus Blk OSF BT" panose="02090805060506020404" pitchFamily="18" charset="0"/>
              </a:rPr>
              <a:t>Maria Regina della pace, prega per noi.</a:t>
            </a:r>
          </a:p>
          <a:p>
            <a:endParaRPr lang="it-IT" dirty="0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63F39FFF-196A-A81C-155F-AEF34F9FBA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667"/>
          <a:stretch>
            <a:fillRect/>
          </a:stretch>
        </p:blipFill>
        <p:spPr>
          <a:xfrm>
            <a:off x="0" y="1049145"/>
            <a:ext cx="3254045" cy="6017274"/>
          </a:xfrm>
          <a:custGeom>
            <a:avLst/>
            <a:gdLst>
              <a:gd name="connsiteX0" fmla="*/ 0 w 3254045"/>
              <a:gd name="connsiteY0" fmla="*/ 0 h 6017274"/>
              <a:gd name="connsiteX1" fmla="*/ 3254045 w 3254045"/>
              <a:gd name="connsiteY1" fmla="*/ 0 h 6017274"/>
              <a:gd name="connsiteX2" fmla="*/ 3254045 w 3254045"/>
              <a:gd name="connsiteY2" fmla="*/ 6017274 h 6017274"/>
              <a:gd name="connsiteX3" fmla="*/ 0 w 3254045"/>
              <a:gd name="connsiteY3" fmla="*/ 6017274 h 601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4045" h="6017274">
                <a:moveTo>
                  <a:pt x="0" y="0"/>
                </a:moveTo>
                <a:lnTo>
                  <a:pt x="3254045" y="0"/>
                </a:lnTo>
                <a:lnTo>
                  <a:pt x="3254045" y="6017274"/>
                </a:lnTo>
                <a:lnTo>
                  <a:pt x="0" y="601727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7128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4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332" y="1457325"/>
            <a:ext cx="8376771" cy="5315262"/>
          </a:xfrm>
        </p:spPr>
        <p:txBody>
          <a:bodyPr/>
          <a:lstStyle/>
          <a:p>
            <a:pPr marL="0" indent="0">
              <a:lnSpc>
                <a:spcPts val="2900"/>
              </a:lnSpc>
              <a:buNone/>
              <a:tabLst>
                <a:tab pos="452438" algn="l"/>
              </a:tabLst>
            </a:pPr>
            <a:r>
              <a:rPr lang="it-IT" sz="2800" dirty="0"/>
              <a:t>Aiutaci, dolce Vergine Maria, aiutaci a dire:</a:t>
            </a:r>
            <a:br>
              <a:rPr lang="it-IT" sz="2800" dirty="0"/>
            </a:br>
            <a:r>
              <a:rPr lang="it-IT" sz="2800" dirty="0"/>
              <a:t>	</a:t>
            </a:r>
            <a:r>
              <a:rPr lang="it-IT" sz="2800" dirty="0">
                <a:latin typeface="Franklin Gothic Heavy" panose="020B0903020102020204" pitchFamily="34" charset="0"/>
              </a:rPr>
              <a:t>ci sia pace per il nostro povero mondo.</a:t>
            </a:r>
          </a:p>
          <a:p>
            <a:pPr>
              <a:lnSpc>
                <a:spcPts val="2900"/>
              </a:lnSpc>
            </a:pPr>
            <a:r>
              <a:rPr lang="it-IT" sz="2800" dirty="0"/>
              <a:t>Tu che fosti salutata dallo Spirito della Pace,</a:t>
            </a:r>
            <a:br>
              <a:rPr lang="it-IT" sz="2800" dirty="0"/>
            </a:br>
            <a:r>
              <a:rPr lang="it-IT" sz="2800" dirty="0"/>
              <a:t>ottieni pace per noi.</a:t>
            </a:r>
          </a:p>
          <a:p>
            <a:pPr>
              <a:lnSpc>
                <a:spcPts val="2900"/>
              </a:lnSpc>
            </a:pPr>
            <a:r>
              <a:rPr lang="it-IT" sz="2800" dirty="0"/>
              <a:t>Tu che accogliesti in te il Verbo della pace,</a:t>
            </a:r>
            <a:br>
              <a:rPr lang="it-IT" sz="2800" dirty="0"/>
            </a:br>
            <a:r>
              <a:rPr lang="it-IT" sz="2800" dirty="0"/>
              <a:t>ottieni pace per noi.</a:t>
            </a:r>
          </a:p>
          <a:p>
            <a:pPr>
              <a:lnSpc>
                <a:spcPts val="2900"/>
              </a:lnSpc>
            </a:pPr>
            <a:r>
              <a:rPr lang="it-IT" sz="2800" dirty="0"/>
              <a:t>Tu che ci donasti il Santo Bambino della pace,</a:t>
            </a:r>
            <a:br>
              <a:rPr lang="it-IT" sz="2800" dirty="0"/>
            </a:br>
            <a:r>
              <a:rPr lang="it-IT" sz="2800" dirty="0"/>
              <a:t>ottieni pace per noi.</a:t>
            </a:r>
          </a:p>
          <a:p>
            <a:pPr>
              <a:lnSpc>
                <a:spcPts val="2900"/>
              </a:lnSpc>
            </a:pPr>
            <a:r>
              <a:rPr lang="it-IT" sz="2800" dirty="0"/>
              <a:t>Tu che sei vicina a Colui che riconcilia</a:t>
            </a:r>
            <a:br>
              <a:rPr lang="it-IT" sz="2800" dirty="0"/>
            </a:br>
            <a:r>
              <a:rPr lang="it-IT" sz="2800" dirty="0"/>
              <a:t>e dici sempre sì a Colui che perdona,</a:t>
            </a:r>
            <a:br>
              <a:rPr lang="it-IT" sz="2800" dirty="0"/>
            </a:br>
            <a:r>
              <a:rPr lang="it-IT" sz="2800" dirty="0"/>
              <a:t>votata alla sua eterna misericordia,</a:t>
            </a:r>
            <a:br>
              <a:rPr lang="it-IT" sz="2800" dirty="0"/>
            </a:br>
            <a:r>
              <a:rPr lang="it-IT" sz="2800" dirty="0"/>
              <a:t>ottieni a noi la pace.</a:t>
            </a:r>
          </a:p>
        </p:txBody>
      </p:sp>
      <p:pic>
        <p:nvPicPr>
          <p:cNvPr id="9" name="Segnaposto contenuto 4">
            <a:extLst>
              <a:ext uri="{FF2B5EF4-FFF2-40B4-BE49-F238E27FC236}">
                <a16:creationId xmlns:a16="http://schemas.microsoft.com/office/drawing/2014/main" id="{0375557A-C57E-4DEF-80C8-C9E4502F44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00" b="96400" l="5650" r="90960">
                        <a14:foregroundMark x1="5650" y1="28400" x2="8475" y2="28400"/>
                        <a14:foregroundMark x1="40113" y1="6000" x2="57062" y2="3800"/>
                        <a14:foregroundMark x1="64407" y1="3400" x2="77401" y2="11400"/>
                        <a14:foregroundMark x1="33333" y1="92800" x2="75141" y2="94400"/>
                        <a14:foregroundMark x1="75141" y1="94400" x2="79661" y2="93800"/>
                        <a14:foregroundMark x1="91525" y1="79400" x2="83616" y2="82200"/>
                        <a14:foregroundMark x1="24294" y1="94800" x2="76271" y2="96400"/>
                        <a14:foregroundMark x1="76271" y1="96400" x2="79096" y2="9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064" y="1123028"/>
            <a:ext cx="1929283" cy="5649560"/>
          </a:xfrm>
          <a:prstGeom prst="rect">
            <a:avLst/>
          </a:prstGeom>
        </p:spPr>
      </p:pic>
      <p:sp>
        <p:nvSpPr>
          <p:cNvPr id="2" name="Titolo 5">
            <a:extLst>
              <a:ext uri="{FF2B5EF4-FFF2-40B4-BE49-F238E27FC236}">
                <a16:creationId xmlns:a16="http://schemas.microsoft.com/office/drawing/2014/main" id="{9B630995-4DDF-17C6-F6E2-9745CB8A186C}"/>
              </a:ext>
            </a:extLst>
          </p:cNvPr>
          <p:cNvSpPr txBox="1">
            <a:spLocks/>
          </p:cNvSpPr>
          <p:nvPr/>
        </p:nvSpPr>
        <p:spPr>
          <a:xfrm>
            <a:off x="358183" y="422657"/>
            <a:ext cx="5660779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99FF"/>
                </a:solidFill>
              </a:rPr>
              <a:t>Preghiamo insieme</a:t>
            </a:r>
            <a:endParaRPr lang="it-IT" dirty="0">
              <a:solidFill>
                <a:srgbClr val="FF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36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5618" y="432079"/>
            <a:ext cx="8621485" cy="6340508"/>
          </a:xfrm>
        </p:spPr>
        <p:txBody>
          <a:bodyPr/>
          <a:lstStyle/>
          <a:p>
            <a:pPr marL="0" indent="0">
              <a:lnSpc>
                <a:spcPts val="2900"/>
              </a:lnSpc>
              <a:buNone/>
            </a:pP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M</a:t>
            </a:r>
            <a:r>
              <a:rPr lang="it-IT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ARIA, </a:t>
            </a: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M</a:t>
            </a:r>
            <a:r>
              <a:rPr lang="it-IT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ADRE DEL </a:t>
            </a: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S</a:t>
            </a:r>
            <a:r>
              <a:rPr lang="it-IT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IGNORE</a:t>
            </a:r>
            <a:r>
              <a:rPr lang="it-IT" sz="2500" dirty="0">
                <a:latin typeface="Arrus Blk OSF BT" panose="02090805060506020404" pitchFamily="18" charset="0"/>
              </a:rPr>
              <a:t>, </a:t>
            </a:r>
            <a:br>
              <a:rPr lang="it-IT" sz="2500" dirty="0"/>
            </a:br>
            <a:r>
              <a:rPr lang="it-IT" sz="2500" dirty="0"/>
              <a:t>rivolgi i tuoi occhi pieni di bontà su questo mondo moderno </a:t>
            </a:r>
            <a:br>
              <a:rPr lang="it-IT" sz="2500" dirty="0"/>
            </a:br>
            <a:r>
              <a:rPr lang="it-IT" sz="2500" dirty="0"/>
              <a:t>in cui Dio ci ha chiamato a vivere e operare. </a:t>
            </a:r>
          </a:p>
          <a:p>
            <a:pPr marL="0" indent="0">
              <a:lnSpc>
                <a:spcPts val="2900"/>
              </a:lnSpc>
              <a:spcBef>
                <a:spcPts val="0"/>
              </a:spcBef>
              <a:buNone/>
            </a:pPr>
            <a:r>
              <a:rPr lang="it-IT" sz="2500" dirty="0"/>
              <a:t>È un mondo che volta le spalle alla luce di Cristo e poi geme nelle tenebre paurose che così ha creato davanti a sé. </a:t>
            </a:r>
          </a:p>
          <a:p>
            <a:pPr marL="0" indent="0">
              <a:lnSpc>
                <a:spcPts val="2900"/>
              </a:lnSpc>
              <a:spcBef>
                <a:spcPts val="400"/>
              </a:spcBef>
              <a:buNone/>
            </a:pPr>
            <a:r>
              <a:rPr lang="it-IT" sz="2500" dirty="0"/>
              <a:t>La tua dolce voce umanissima, </a:t>
            </a:r>
            <a:br>
              <a:rPr lang="it-IT" sz="2500" dirty="0"/>
            </a:br>
            <a:r>
              <a:rPr lang="it-IT" sz="2500" dirty="0"/>
              <a:t>o benedetta fra tutte le donne, </a:t>
            </a:r>
            <a:br>
              <a:rPr lang="it-IT" sz="2500" dirty="0"/>
            </a:br>
            <a:r>
              <a:rPr lang="it-IT" sz="2500" dirty="0"/>
              <a:t>inviti ogni uomo a volgere lo sguardo verso te: </a:t>
            </a:r>
            <a:br>
              <a:rPr lang="it-IT" sz="2500" dirty="0"/>
            </a:br>
            <a:r>
              <a:rPr lang="it-IT" sz="2500" dirty="0"/>
              <a:t>tu sei la lampada che conduce a Cristo, </a:t>
            </a:r>
            <a:br>
              <a:rPr lang="it-IT" sz="2500" dirty="0"/>
            </a:br>
            <a:r>
              <a:rPr lang="it-IT" sz="2500" dirty="0"/>
              <a:t>vera luce del mondo e unico Salvatore di tutti.</a:t>
            </a:r>
          </a:p>
          <a:p>
            <a:pPr marL="0" indent="0">
              <a:lnSpc>
                <a:spcPts val="29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it-IT" sz="2500" b="1" dirty="0">
                <a:latin typeface="Franklin Gothic Heavy" panose="020B0903020102020204" pitchFamily="34" charset="0"/>
              </a:rPr>
              <a:t>Implora per il mondo la pace.</a:t>
            </a:r>
          </a:p>
          <a:p>
            <a:pPr marL="0" indent="0">
              <a:lnSpc>
                <a:spcPts val="2900"/>
              </a:lnSpc>
              <a:spcBef>
                <a:spcPts val="0"/>
              </a:spcBef>
              <a:buNone/>
            </a:pPr>
            <a:r>
              <a:rPr lang="it-IT" sz="2500" dirty="0"/>
              <a:t>Rendi fra loro fratelli gli uomini, ancora tanto divisi. </a:t>
            </a:r>
          </a:p>
          <a:p>
            <a:pPr marL="0" indent="0">
              <a:lnSpc>
                <a:spcPts val="2900"/>
              </a:lnSpc>
              <a:spcBef>
                <a:spcPts val="400"/>
              </a:spcBef>
              <a:buNone/>
            </a:pPr>
            <a:r>
              <a:rPr lang="it-IT" sz="2500" dirty="0"/>
              <a:t>Ai sofferenti, oggi tanti e nuovi, ottieni il conforto </a:t>
            </a:r>
            <a:br>
              <a:rPr lang="it-IT" sz="2500" dirty="0"/>
            </a:br>
            <a:r>
              <a:rPr lang="it-IT" sz="2500" dirty="0"/>
              <a:t>e la pace, ai defunti la gioia senza fine. </a:t>
            </a:r>
          </a:p>
          <a:p>
            <a:pPr marL="0" indent="0">
              <a:lnSpc>
                <a:spcPts val="2900"/>
              </a:lnSpc>
              <a:spcBef>
                <a:spcPts val="0"/>
              </a:spcBef>
              <a:buNone/>
            </a:pPr>
            <a:r>
              <a:rPr lang="it-IT" sz="2500" dirty="0"/>
              <a:t>Questa la nostra preghiera, o clemente, o pia, o dolce Vergine Maria. Amen.</a:t>
            </a:r>
          </a:p>
          <a:p>
            <a:endParaRPr lang="it-IT" dirty="0"/>
          </a:p>
        </p:txBody>
      </p:sp>
      <p:pic>
        <p:nvPicPr>
          <p:cNvPr id="9" name="Segnaposto contenuto 4">
            <a:extLst>
              <a:ext uri="{FF2B5EF4-FFF2-40B4-BE49-F238E27FC236}">
                <a16:creationId xmlns:a16="http://schemas.microsoft.com/office/drawing/2014/main" id="{0375557A-C57E-4DEF-80C8-C9E4502F44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00" b="96400" l="5650" r="90960">
                        <a14:foregroundMark x1="5650" y1="28400" x2="8475" y2="28400"/>
                        <a14:foregroundMark x1="40113" y1="6000" x2="57062" y2="3800"/>
                        <a14:foregroundMark x1="64407" y1="3400" x2="77401" y2="11400"/>
                        <a14:foregroundMark x1="33333" y1="92800" x2="75141" y2="94400"/>
                        <a14:foregroundMark x1="75141" y1="94400" x2="79661" y2="93800"/>
                        <a14:foregroundMark x1="91525" y1="79400" x2="83616" y2="82200"/>
                        <a14:foregroundMark x1="24294" y1="94800" x2="76271" y2="96400"/>
                        <a14:foregroundMark x1="76271" y1="96400" x2="79096" y2="9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853" y="381839"/>
            <a:ext cx="2180492" cy="638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49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4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4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40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400"/>
                            </p:stCondLst>
                            <p:childTnLst>
                              <p:par>
                                <p:cTn id="3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6123" y="512956"/>
            <a:ext cx="7784856" cy="6211279"/>
          </a:xfrm>
        </p:spPr>
        <p:txBody>
          <a:bodyPr/>
          <a:lstStyle/>
          <a:p>
            <a:pPr marL="0" indent="0">
              <a:lnSpc>
                <a:spcPts val="3000"/>
              </a:lnSpc>
              <a:buNone/>
            </a:pP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S</a:t>
            </a:r>
            <a:r>
              <a:rPr lang="it-IT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ALVE </a:t>
            </a: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R</a:t>
            </a:r>
            <a:r>
              <a:rPr lang="it-IT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EGINA</a:t>
            </a:r>
            <a:endParaRPr lang="it-IT" dirty="0"/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Mater </a:t>
            </a:r>
            <a:r>
              <a:rPr lang="it-IT" dirty="0" err="1"/>
              <a:t>misericórdiae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/>
              <a:t>vita, </a:t>
            </a:r>
            <a:r>
              <a:rPr lang="it-IT" dirty="0" err="1"/>
              <a:t>dulcédo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et </a:t>
            </a:r>
            <a:r>
              <a:rPr lang="it-IT" dirty="0" err="1"/>
              <a:t>spes</a:t>
            </a:r>
            <a:r>
              <a:rPr lang="it-IT" dirty="0"/>
              <a:t> nostra, salve.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Ad te </a:t>
            </a:r>
            <a:r>
              <a:rPr lang="it-IT" dirty="0" err="1"/>
              <a:t>clamámus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 err="1"/>
              <a:t>éxsules</a:t>
            </a:r>
            <a:r>
              <a:rPr lang="it-IT" dirty="0"/>
              <a:t> </a:t>
            </a:r>
            <a:r>
              <a:rPr lang="it-IT" dirty="0" err="1"/>
              <a:t>filii</a:t>
            </a:r>
            <a:r>
              <a:rPr lang="it-IT" dirty="0"/>
              <a:t> </a:t>
            </a:r>
            <a:r>
              <a:rPr lang="it-IT" dirty="0" err="1"/>
              <a:t>Evae</a:t>
            </a:r>
            <a:r>
              <a:rPr lang="it-IT" dirty="0"/>
              <a:t>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Ad te </a:t>
            </a:r>
            <a:r>
              <a:rPr lang="it-IT" dirty="0" err="1"/>
              <a:t>suspirámus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 err="1"/>
              <a:t>geméntes</a:t>
            </a:r>
            <a:r>
              <a:rPr lang="it-IT" dirty="0"/>
              <a:t> et </a:t>
            </a:r>
            <a:r>
              <a:rPr lang="it-IT" dirty="0" err="1"/>
              <a:t>flentes</a:t>
            </a:r>
            <a:br>
              <a:rPr lang="it-IT" dirty="0"/>
            </a:br>
            <a:r>
              <a:rPr lang="it-IT" dirty="0"/>
              <a:t>in </a:t>
            </a:r>
            <a:r>
              <a:rPr lang="it-IT" dirty="0" err="1"/>
              <a:t>hac</a:t>
            </a:r>
            <a:r>
              <a:rPr lang="it-IT" dirty="0"/>
              <a:t> </a:t>
            </a:r>
            <a:r>
              <a:rPr lang="it-IT" dirty="0" err="1"/>
              <a:t>lacrimárum</a:t>
            </a:r>
            <a:r>
              <a:rPr lang="it-IT" dirty="0"/>
              <a:t> valle.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Eia ergo, </a:t>
            </a:r>
            <a:r>
              <a:rPr lang="it-IT" dirty="0" err="1"/>
              <a:t>advocáta</a:t>
            </a:r>
            <a:r>
              <a:rPr lang="it-IT" dirty="0"/>
              <a:t> nostra, </a:t>
            </a:r>
            <a:r>
              <a:rPr lang="it-IT" dirty="0" err="1"/>
              <a:t>illos</a:t>
            </a:r>
            <a:r>
              <a:rPr lang="it-IT" dirty="0"/>
              <a:t> </a:t>
            </a:r>
            <a:r>
              <a:rPr lang="it-IT" dirty="0" err="1"/>
              <a:t>tuos</a:t>
            </a:r>
            <a:r>
              <a:rPr lang="it-IT" dirty="0"/>
              <a:t> </a:t>
            </a:r>
            <a:r>
              <a:rPr lang="it-IT" dirty="0" err="1"/>
              <a:t>misericórdes</a:t>
            </a:r>
            <a:r>
              <a:rPr lang="it-IT" dirty="0"/>
              <a:t> </a:t>
            </a:r>
            <a:r>
              <a:rPr lang="it-IT" dirty="0" err="1"/>
              <a:t>óculos</a:t>
            </a:r>
            <a:r>
              <a:rPr lang="it-IT" dirty="0"/>
              <a:t> ad nos </a:t>
            </a:r>
            <a:r>
              <a:rPr lang="it-IT" dirty="0" err="1"/>
              <a:t>convérte</a:t>
            </a:r>
            <a:r>
              <a:rPr lang="it-IT" dirty="0"/>
              <a:t>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Et </a:t>
            </a:r>
            <a:r>
              <a:rPr lang="it-IT" dirty="0" err="1"/>
              <a:t>Iesum</a:t>
            </a:r>
            <a:r>
              <a:rPr lang="it-IT" dirty="0"/>
              <a:t>, </a:t>
            </a:r>
            <a:r>
              <a:rPr lang="it-IT" dirty="0" err="1"/>
              <a:t>benedíctum</a:t>
            </a:r>
            <a:r>
              <a:rPr lang="it-IT" dirty="0"/>
              <a:t> </a:t>
            </a:r>
            <a:r>
              <a:rPr lang="it-IT" dirty="0" err="1"/>
              <a:t>fructum</a:t>
            </a:r>
            <a:r>
              <a:rPr lang="it-IT" dirty="0"/>
              <a:t> </a:t>
            </a:r>
            <a:r>
              <a:rPr lang="it-IT" dirty="0" err="1"/>
              <a:t>ventris</a:t>
            </a:r>
            <a:r>
              <a:rPr lang="it-IT" dirty="0"/>
              <a:t> </a:t>
            </a:r>
            <a:r>
              <a:rPr lang="it-IT" dirty="0" err="1"/>
              <a:t>tui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 err="1"/>
              <a:t>nobis</a:t>
            </a:r>
            <a:r>
              <a:rPr lang="it-IT" dirty="0"/>
              <a:t>, post hoc </a:t>
            </a:r>
            <a:r>
              <a:rPr lang="it-IT" dirty="0" err="1"/>
              <a:t>exsílium</a:t>
            </a:r>
            <a:r>
              <a:rPr lang="it-IT" dirty="0"/>
              <a:t>, </a:t>
            </a:r>
            <a:r>
              <a:rPr lang="it-IT" dirty="0" err="1"/>
              <a:t>osténde</a:t>
            </a:r>
            <a:r>
              <a:rPr lang="it-IT" dirty="0"/>
              <a:t>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O </a:t>
            </a:r>
            <a:r>
              <a:rPr lang="it-IT" dirty="0" err="1"/>
              <a:t>clemens</a:t>
            </a:r>
            <a:r>
              <a:rPr lang="it-IT" dirty="0"/>
              <a:t>, o pia, o dulcis Virgo María!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AC733D7-1366-DDA7-C96C-C0642483B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2061" y="403417"/>
            <a:ext cx="4594625" cy="643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8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4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4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40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400"/>
                            </p:stCondLst>
                            <p:childTnLst>
                              <p:par>
                                <p:cTn id="3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731" y="970156"/>
            <a:ext cx="11151705" cy="673366"/>
          </a:xfrm>
        </p:spPr>
        <p:txBody>
          <a:bodyPr anchor="ctr" anchorCtr="0"/>
          <a:lstStyle/>
          <a:p>
            <a:pPr>
              <a:lnSpc>
                <a:spcPts val="4560"/>
              </a:lnSpc>
              <a:spcBef>
                <a:spcPts val="1000"/>
              </a:spcBef>
            </a:pPr>
            <a:r>
              <a:rPr lang="it-IT" dirty="0"/>
              <a:t>Gesù offre la PACE al mio CUORE.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68729"/>
            <a:ext cx="8207829" cy="4661279"/>
          </a:xfrm>
        </p:spPr>
        <p:txBody>
          <a:bodyPr/>
          <a:lstStyle/>
          <a:p>
            <a:pPr marL="0" indent="0">
              <a:buNone/>
              <a:tabLst>
                <a:tab pos="6724650" algn="r"/>
              </a:tabLst>
            </a:pPr>
            <a:r>
              <a:rPr lang="it-IT" b="1" i="1" dirty="0">
                <a:solidFill>
                  <a:srgbClr val="C00000"/>
                </a:solidFill>
              </a:rPr>
              <a:t>Dal Vangelo secondo Giovanni  	</a:t>
            </a:r>
            <a:r>
              <a:rPr lang="it-IT" sz="2400" i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(14:27)</a:t>
            </a:r>
            <a:endParaRPr lang="it-IT" i="1" dirty="0">
              <a:solidFill>
                <a:srgbClr val="C00000"/>
              </a:solidFill>
              <a:latin typeface="Franklin Gothic Medium" panose="020B0603020102020204" pitchFamily="34" charset="0"/>
            </a:endParaRPr>
          </a:p>
          <a:p>
            <a:pPr marL="0" indent="0">
              <a:spcBef>
                <a:spcPts val="2000"/>
              </a:spcBef>
              <a:buNone/>
            </a:pPr>
            <a:r>
              <a:rPr lang="it-IT" dirty="0"/>
              <a:t>“Vi lascio pace; vi do la mia pace. </a:t>
            </a:r>
          </a:p>
          <a:p>
            <a:pPr marL="0" indent="0">
              <a:buNone/>
            </a:pPr>
            <a:r>
              <a:rPr lang="it-IT" dirty="0"/>
              <a:t>Io non vi do come il mondo dà. </a:t>
            </a:r>
          </a:p>
          <a:p>
            <a:pPr marL="0" indent="0">
              <a:buNone/>
            </a:pPr>
            <a:r>
              <a:rPr lang="it-IT" dirty="0"/>
              <a:t>Il vostro cuore non sia turbato </a:t>
            </a:r>
            <a:br>
              <a:rPr lang="it-IT" dirty="0"/>
            </a:br>
            <a:r>
              <a:rPr lang="it-IT" dirty="0"/>
              <a:t>e non si sgomenti”.</a:t>
            </a:r>
          </a:p>
        </p:txBody>
      </p:sp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545547" y="412608"/>
            <a:ext cx="11151705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99FF"/>
                </a:solidFill>
              </a:rPr>
              <a:t>Primo mistero</a:t>
            </a:r>
            <a:endParaRPr lang="it-IT" dirty="0">
              <a:solidFill>
                <a:srgbClr val="FF99FF"/>
              </a:solidFill>
            </a:endParaRPr>
          </a:p>
        </p:txBody>
      </p:sp>
      <p:sp>
        <p:nvSpPr>
          <p:cNvPr id="2" name="Rettangolo 3">
            <a:extLst>
              <a:ext uri="{FF2B5EF4-FFF2-40B4-BE49-F238E27FC236}">
                <a16:creationId xmlns:a16="http://schemas.microsoft.com/office/drawing/2014/main" id="{48BE7863-9D50-C605-84E9-7121199E2A74}"/>
              </a:ext>
            </a:extLst>
          </p:cNvPr>
          <p:cNvSpPr/>
          <p:nvPr/>
        </p:nvSpPr>
        <p:spPr>
          <a:xfrm>
            <a:off x="8116585" y="1859621"/>
            <a:ext cx="3976100" cy="4880225"/>
          </a:xfrm>
          <a:custGeom>
            <a:avLst/>
            <a:gdLst>
              <a:gd name="connsiteX0" fmla="*/ 0 w 3935003"/>
              <a:gd name="connsiteY0" fmla="*/ 0 h 4871118"/>
              <a:gd name="connsiteX1" fmla="*/ 3935003 w 3935003"/>
              <a:gd name="connsiteY1" fmla="*/ 0 h 4871118"/>
              <a:gd name="connsiteX2" fmla="*/ 3935003 w 3935003"/>
              <a:gd name="connsiteY2" fmla="*/ 4871118 h 4871118"/>
              <a:gd name="connsiteX3" fmla="*/ 0 w 3935003"/>
              <a:gd name="connsiteY3" fmla="*/ 4871118 h 4871118"/>
              <a:gd name="connsiteX4" fmla="*/ 0 w 3935003"/>
              <a:gd name="connsiteY4" fmla="*/ 0 h 4871118"/>
              <a:gd name="connsiteX0" fmla="*/ 0 w 3935003"/>
              <a:gd name="connsiteY0" fmla="*/ 0 h 4871118"/>
              <a:gd name="connsiteX1" fmla="*/ 3935003 w 3935003"/>
              <a:gd name="connsiteY1" fmla="*/ 0 h 4871118"/>
              <a:gd name="connsiteX2" fmla="*/ 3935003 w 3935003"/>
              <a:gd name="connsiteY2" fmla="*/ 4871118 h 4871118"/>
              <a:gd name="connsiteX3" fmla="*/ 0 w 3935003"/>
              <a:gd name="connsiteY3" fmla="*/ 4871118 h 4871118"/>
              <a:gd name="connsiteX4" fmla="*/ 0 w 3935003"/>
              <a:gd name="connsiteY4" fmla="*/ 1573114 h 4871118"/>
              <a:gd name="connsiteX5" fmla="*/ 0 w 3935003"/>
              <a:gd name="connsiteY5" fmla="*/ 0 h 4871118"/>
              <a:gd name="connsiteX0" fmla="*/ 0 w 3935003"/>
              <a:gd name="connsiteY0" fmla="*/ 910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0 w 3935003"/>
              <a:gd name="connsiteY6" fmla="*/ 9107 h 4880225"/>
              <a:gd name="connsiteX0" fmla="*/ 328773 w 3935003"/>
              <a:gd name="connsiteY0" fmla="*/ 676928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328773 w 3935003"/>
              <a:gd name="connsiteY6" fmla="*/ 676928 h 4880225"/>
              <a:gd name="connsiteX0" fmla="*/ 328773 w 3935003"/>
              <a:gd name="connsiteY0" fmla="*/ 676928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328773 w 3935003"/>
              <a:gd name="connsiteY6" fmla="*/ 676928 h 4880225"/>
              <a:gd name="connsiteX0" fmla="*/ 523982 w 3935003"/>
              <a:gd name="connsiteY0" fmla="*/ 74884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523982 w 3935003"/>
              <a:gd name="connsiteY6" fmla="*/ 748847 h 4880225"/>
              <a:gd name="connsiteX0" fmla="*/ 523982 w 3935003"/>
              <a:gd name="connsiteY0" fmla="*/ 74884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523982 w 3935003"/>
              <a:gd name="connsiteY6" fmla="*/ 748847 h 4880225"/>
              <a:gd name="connsiteX0" fmla="*/ 523982 w 3935003"/>
              <a:gd name="connsiteY0" fmla="*/ 748847 h 4880225"/>
              <a:gd name="connsiteX1" fmla="*/ 1006868 w 3935003"/>
              <a:gd name="connsiteY1" fmla="*/ 472613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35003"/>
              <a:gd name="connsiteY0" fmla="*/ 748847 h 4880225"/>
              <a:gd name="connsiteX1" fmla="*/ 904126 w 3935003"/>
              <a:gd name="connsiteY1" fmla="*/ 380145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35003"/>
              <a:gd name="connsiteY0" fmla="*/ 748847 h 4880225"/>
              <a:gd name="connsiteX1" fmla="*/ 873303 w 3935003"/>
              <a:gd name="connsiteY1" fmla="*/ 369870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76100" h="4880225">
                <a:moveTo>
                  <a:pt x="523982" y="748847"/>
                </a:moveTo>
                <a:cubicBezTo>
                  <a:pt x="691793" y="563912"/>
                  <a:pt x="580490" y="494678"/>
                  <a:pt x="873303" y="369870"/>
                </a:cubicBezTo>
                <a:cubicBezTo>
                  <a:pt x="1166116" y="245062"/>
                  <a:pt x="1792841" y="77251"/>
                  <a:pt x="2280863" y="0"/>
                </a:cubicBezTo>
                <a:cubicBezTo>
                  <a:pt x="3102795" y="150298"/>
                  <a:pt x="3390473" y="12921"/>
                  <a:pt x="3976100" y="605008"/>
                </a:cubicBezTo>
                <a:lnTo>
                  <a:pt x="3935003" y="4880225"/>
                </a:lnTo>
                <a:lnTo>
                  <a:pt x="0" y="4880225"/>
                </a:lnTo>
                <a:lnTo>
                  <a:pt x="0" y="1582221"/>
                </a:lnTo>
                <a:cubicBezTo>
                  <a:pt x="174661" y="1304430"/>
                  <a:pt x="10274" y="903348"/>
                  <a:pt x="523982" y="748847"/>
                </a:cubicBezTo>
                <a:close/>
              </a:path>
            </a:pathLst>
          </a:custGeom>
          <a:blipFill>
            <a:blip r:embed="rId2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37468" r="-19122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705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40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"/>
                            </p:stCondLst>
                            <p:childTnLst>
                              <p:par>
                                <p:cTn id="3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  <p:bldP spid="4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51" y="595901"/>
            <a:ext cx="10461172" cy="6041205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it-IT" sz="4000" dirty="0">
                <a:solidFill>
                  <a:srgbClr val="FF0000"/>
                </a:solidFill>
                <a:highlight>
                  <a:srgbClr val="FFFF00"/>
                </a:highlight>
              </a:rPr>
              <a:t>G</a:t>
            </a:r>
            <a:r>
              <a:rPr lang="it-IT" dirty="0"/>
              <a:t>esù dona tranquillità al mio cuore! Apri il mio cuore </a:t>
            </a:r>
            <a:br>
              <a:rPr lang="it-IT" dirty="0"/>
            </a:br>
            <a:r>
              <a:rPr lang="it-IT" dirty="0"/>
              <a:t>alla Tua pace. Sono stanco dell’insicurezza, deluso dalle false speranze e distrutto a causa di tante amarezze. Non ho pace. </a:t>
            </a:r>
            <a:br>
              <a:rPr lang="it-IT" dirty="0"/>
            </a:br>
            <a:r>
              <a:rPr lang="it-IT" dirty="0"/>
              <a:t>Mi lascio facilmente sommergere da preoccupazioni angosciose. </a:t>
            </a:r>
            <a:br>
              <a:rPr lang="it-IT" dirty="0"/>
            </a:br>
            <a:r>
              <a:rPr lang="it-IT" dirty="0"/>
              <a:t>Facilmente sono preso dalla paura o dalla sfiducia. </a:t>
            </a:r>
            <a:br>
              <a:rPr lang="it-IT" dirty="0"/>
            </a:br>
            <a:r>
              <a:rPr lang="it-IT" dirty="0"/>
              <a:t>Troppe volte ho creduto di poter trovare la pace nelle cose del mondo; ma il mio cuore continua ad essere inquieto. 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/>
              <a:t>Perciò, Gesù mio, ti prego, con S. Agostino, </a:t>
            </a:r>
            <a:br>
              <a:rPr lang="it-IT" dirty="0"/>
            </a:br>
            <a:r>
              <a:rPr lang="it-IT" dirty="0"/>
              <a:t>perché il mio cuore si plachi e riposi in Te. 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/>
              <a:t>Non permettere che le onde del peccato lo assalgano. </a:t>
            </a:r>
            <a:br>
              <a:rPr lang="it-IT" dirty="0"/>
            </a:br>
            <a:r>
              <a:rPr lang="it-IT" dirty="0"/>
              <a:t>D’ora in poi sii Tu la mia roccia e la mia fortezza, Ritorna </a:t>
            </a:r>
            <a:br>
              <a:rPr lang="it-IT" dirty="0"/>
            </a:br>
            <a:r>
              <a:rPr lang="it-IT" dirty="0"/>
              <a:t>e rimani con me, Tu che sei l’unica fonte della mia vera pace.</a:t>
            </a:r>
          </a:p>
        </p:txBody>
      </p:sp>
    </p:spTree>
    <p:extLst>
      <p:ext uri="{BB962C8B-B14F-4D97-AF65-F5344CB8AC3E}">
        <p14:creationId xmlns:p14="http://schemas.microsoft.com/office/powerpoint/2010/main" val="412064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4831" y="726831"/>
            <a:ext cx="8092272" cy="6045756"/>
          </a:xfrm>
        </p:spPr>
        <p:txBody>
          <a:bodyPr/>
          <a:lstStyle/>
          <a:p>
            <a:pPr marL="0" indent="0">
              <a:lnSpc>
                <a:spcPts val="2900"/>
              </a:lnSpc>
              <a:buNone/>
            </a:pPr>
            <a:br>
              <a:rPr lang="it-IT" sz="2500" dirty="0"/>
            </a:br>
            <a:r>
              <a:rPr lang="it-IT" sz="3600" dirty="0">
                <a:solidFill>
                  <a:srgbClr val="FF0000"/>
                </a:solidFill>
                <a:highlight>
                  <a:srgbClr val="FFFF00"/>
                </a:highlight>
              </a:rPr>
              <a:t>D</a:t>
            </a:r>
            <a:r>
              <a:rPr lang="it-IT" sz="2500" dirty="0"/>
              <a:t>ona a tutti color che pregano per la pace </a:t>
            </a:r>
            <a:br>
              <a:rPr lang="it-IT" sz="2500" dirty="0"/>
            </a:br>
            <a:r>
              <a:rPr lang="it-IT" sz="2500" dirty="0"/>
              <a:t>di pregare con cuore puro, </a:t>
            </a:r>
            <a:br>
              <a:rPr lang="it-IT" sz="2500" dirty="0"/>
            </a:br>
            <a:r>
              <a:rPr lang="it-IT" sz="2500" dirty="0"/>
              <a:t>perché Tu possa esaudire le nostre preghiere </a:t>
            </a:r>
            <a:br>
              <a:rPr lang="it-IT" sz="2500" dirty="0"/>
            </a:br>
            <a:r>
              <a:rPr lang="it-IT" sz="2500" dirty="0"/>
              <a:t>e donarci la vera pace del cuore e dell’animo: </a:t>
            </a:r>
          </a:p>
          <a:p>
            <a:pPr marL="0" indent="0">
              <a:lnSpc>
                <a:spcPts val="2900"/>
              </a:lnSpc>
              <a:spcBef>
                <a:spcPts val="0"/>
              </a:spcBef>
              <a:buNone/>
            </a:pPr>
            <a:r>
              <a:rPr lang="it-IT" sz="2500" dirty="0"/>
              <a:t>pace alle nostre famiglie, </a:t>
            </a:r>
            <a:br>
              <a:rPr lang="it-IT" sz="2500" dirty="0"/>
            </a:br>
            <a:r>
              <a:rPr lang="it-IT" sz="2500" dirty="0"/>
              <a:t>alla nostra Chiesa, al mondo intero.</a:t>
            </a:r>
          </a:p>
          <a:p>
            <a:pPr marL="0" indent="0">
              <a:lnSpc>
                <a:spcPts val="2900"/>
              </a:lnSpc>
              <a:spcBef>
                <a:spcPts val="400"/>
              </a:spcBef>
              <a:buNone/>
            </a:pPr>
            <a:r>
              <a:rPr lang="it-IT" sz="2500" dirty="0"/>
              <a:t>Padre Buono, allontana da noi ogni forma di disordine </a:t>
            </a:r>
            <a:br>
              <a:rPr lang="it-IT" sz="2500" dirty="0"/>
            </a:br>
            <a:r>
              <a:rPr lang="it-IT" sz="2500" dirty="0"/>
              <a:t>e donaci frutti gioiosi di pace e di riconciliazione </a:t>
            </a:r>
            <a:br>
              <a:rPr lang="it-IT" sz="2500" dirty="0"/>
            </a:br>
            <a:r>
              <a:rPr lang="it-IT" sz="2500" dirty="0"/>
              <a:t>con Te e con gli uomini.</a:t>
            </a:r>
          </a:p>
          <a:p>
            <a:pPr marL="0" indent="0">
              <a:lnSpc>
                <a:spcPts val="2900"/>
              </a:lnSpc>
              <a:spcBef>
                <a:spcPts val="400"/>
              </a:spcBef>
              <a:buNone/>
            </a:pPr>
            <a:r>
              <a:rPr lang="it-IT" sz="2500" dirty="0"/>
              <a:t>Te lo chiediamo con Maria, </a:t>
            </a:r>
            <a:br>
              <a:rPr lang="it-IT" sz="2500" dirty="0"/>
            </a:br>
            <a:r>
              <a:rPr lang="it-IT" sz="2400" b="1" dirty="0">
                <a:latin typeface="Franklin Gothic Heavy" panose="020B0903020102020204" pitchFamily="34" charset="0"/>
              </a:rPr>
              <a:t>Madre del Tuo Figlio e Regina della Pace.  </a:t>
            </a:r>
            <a:r>
              <a:rPr lang="it-IT" sz="2500" dirty="0"/>
              <a:t>Amen.</a:t>
            </a:r>
          </a:p>
          <a:p>
            <a:pPr marL="0" indent="0">
              <a:spcBef>
                <a:spcPts val="3600"/>
              </a:spcBef>
              <a:buNone/>
              <a:tabLst>
                <a:tab pos="3852863" algn="l"/>
              </a:tabLst>
            </a:pPr>
            <a:r>
              <a:rPr lang="it-IT" sz="2800" cap="small" dirty="0">
                <a:solidFill>
                  <a:srgbClr val="002060"/>
                </a:solidFill>
              </a:rPr>
              <a:t>Padre Nostro -- 10 Ave Maria -- Gloria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800" dirty="0">
                <a:solidFill>
                  <a:srgbClr val="0062AC"/>
                </a:solidFill>
                <a:latin typeface="Arrus Blk OSF BT" panose="02090805060506020404" pitchFamily="18" charset="0"/>
              </a:rPr>
              <a:t>Maria Regina della pace, prega per noi.</a:t>
            </a:r>
          </a:p>
          <a:p>
            <a:pPr marL="0" indent="0">
              <a:lnSpc>
                <a:spcPts val="2900"/>
              </a:lnSpc>
              <a:buNone/>
            </a:pPr>
            <a:endParaRPr lang="it-IT" sz="2500" dirty="0"/>
          </a:p>
        </p:txBody>
      </p:sp>
      <p:pic>
        <p:nvPicPr>
          <p:cNvPr id="9" name="Segnaposto contenuto 4">
            <a:extLst>
              <a:ext uri="{FF2B5EF4-FFF2-40B4-BE49-F238E27FC236}">
                <a16:creationId xmlns:a16="http://schemas.microsoft.com/office/drawing/2014/main" id="{0375557A-C57E-4DEF-80C8-C9E4502F44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00" b="96400" l="5650" r="90960">
                        <a14:foregroundMark x1="5650" y1="28400" x2="8475" y2="28400"/>
                        <a14:foregroundMark x1="40113" y1="6000" x2="57062" y2="3800"/>
                        <a14:foregroundMark x1="64407" y1="3400" x2="77401" y2="11400"/>
                        <a14:foregroundMark x1="33333" y1="92800" x2="75141" y2="94400"/>
                        <a14:foregroundMark x1="75141" y1="94400" x2="79661" y2="93800"/>
                        <a14:foregroundMark x1="91525" y1="79400" x2="83616" y2="82200"/>
                        <a14:foregroundMark x1="24294" y1="94800" x2="76271" y2="96400"/>
                        <a14:foregroundMark x1="76271" y1="96400" x2="79096" y2="9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59" y="1051250"/>
            <a:ext cx="1953794" cy="5721337"/>
          </a:xfrm>
          <a:prstGeom prst="rect">
            <a:avLst/>
          </a:prstGeom>
        </p:spPr>
      </p:pic>
      <p:sp>
        <p:nvSpPr>
          <p:cNvPr id="4" name="Titolo 5">
            <a:extLst>
              <a:ext uri="{FF2B5EF4-FFF2-40B4-BE49-F238E27FC236}">
                <a16:creationId xmlns:a16="http://schemas.microsoft.com/office/drawing/2014/main" id="{55F74C7C-5723-6161-62A2-DE0CA385518D}"/>
              </a:ext>
            </a:extLst>
          </p:cNvPr>
          <p:cNvSpPr txBox="1">
            <a:spLocks/>
          </p:cNvSpPr>
          <p:nvPr/>
        </p:nvSpPr>
        <p:spPr>
          <a:xfrm>
            <a:off x="738554" y="422657"/>
            <a:ext cx="4431324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l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99FF"/>
                </a:solidFill>
              </a:rPr>
              <a:t>Invocazione</a:t>
            </a:r>
            <a:endParaRPr lang="it-IT" dirty="0">
              <a:solidFill>
                <a:srgbClr val="FF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34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0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9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9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332" y="1457325"/>
            <a:ext cx="8376771" cy="5315262"/>
          </a:xfrm>
        </p:spPr>
        <p:txBody>
          <a:bodyPr/>
          <a:lstStyle/>
          <a:p>
            <a:pPr marL="0" indent="0">
              <a:lnSpc>
                <a:spcPts val="2900"/>
              </a:lnSpc>
              <a:buNone/>
              <a:tabLst>
                <a:tab pos="452438" algn="l"/>
              </a:tabLst>
            </a:pPr>
            <a:r>
              <a:rPr lang="it-IT" sz="2800" dirty="0"/>
              <a:t>Aiutaci, dolce Vergine Maria, aiutaci a dire:</a:t>
            </a:r>
            <a:br>
              <a:rPr lang="it-IT" sz="2800" dirty="0"/>
            </a:br>
            <a:r>
              <a:rPr lang="it-IT" sz="2800" dirty="0"/>
              <a:t>	</a:t>
            </a:r>
            <a:r>
              <a:rPr lang="it-IT" sz="2800" dirty="0">
                <a:latin typeface="Franklin Gothic Heavy" panose="020B0903020102020204" pitchFamily="34" charset="0"/>
              </a:rPr>
              <a:t>ci sia pace per il nostro povero mondo.</a:t>
            </a:r>
          </a:p>
          <a:p>
            <a:pPr>
              <a:lnSpc>
                <a:spcPts val="2900"/>
              </a:lnSpc>
            </a:pPr>
            <a:r>
              <a:rPr lang="it-IT" sz="2800" dirty="0"/>
              <a:t>Tu che fosti salutata dallo Spirito della Pace,</a:t>
            </a:r>
            <a:br>
              <a:rPr lang="it-IT" sz="2800" dirty="0"/>
            </a:br>
            <a:r>
              <a:rPr lang="it-IT" sz="2800" dirty="0"/>
              <a:t>ottieni pace per noi.</a:t>
            </a:r>
          </a:p>
          <a:p>
            <a:pPr>
              <a:lnSpc>
                <a:spcPts val="2900"/>
              </a:lnSpc>
            </a:pPr>
            <a:r>
              <a:rPr lang="it-IT" sz="2800" dirty="0"/>
              <a:t>Tu che accogliesti in te il Verbo della pace,</a:t>
            </a:r>
            <a:br>
              <a:rPr lang="it-IT" sz="2800" dirty="0"/>
            </a:br>
            <a:r>
              <a:rPr lang="it-IT" sz="2800" dirty="0"/>
              <a:t>ottieni pace per noi.</a:t>
            </a:r>
          </a:p>
          <a:p>
            <a:pPr>
              <a:lnSpc>
                <a:spcPts val="2900"/>
              </a:lnSpc>
            </a:pPr>
            <a:r>
              <a:rPr lang="it-IT" sz="2800" dirty="0"/>
              <a:t>Tu che ci donasti il Santo Bambino della pace,</a:t>
            </a:r>
            <a:br>
              <a:rPr lang="it-IT" sz="2800" dirty="0"/>
            </a:br>
            <a:r>
              <a:rPr lang="it-IT" sz="2800" dirty="0"/>
              <a:t>ottieni pace per noi.</a:t>
            </a:r>
          </a:p>
          <a:p>
            <a:pPr>
              <a:lnSpc>
                <a:spcPts val="2900"/>
              </a:lnSpc>
            </a:pPr>
            <a:r>
              <a:rPr lang="it-IT" sz="2800" dirty="0"/>
              <a:t>Tu che sei vicina a Colui che riconcilia</a:t>
            </a:r>
            <a:br>
              <a:rPr lang="it-IT" sz="2800" dirty="0"/>
            </a:br>
            <a:r>
              <a:rPr lang="it-IT" sz="2800" dirty="0"/>
              <a:t>e dici sempre sì a Colui che perdona,</a:t>
            </a:r>
            <a:br>
              <a:rPr lang="it-IT" sz="2800" dirty="0"/>
            </a:br>
            <a:r>
              <a:rPr lang="it-IT" sz="2800" dirty="0"/>
              <a:t>votata alla sua eterna misericordia,</a:t>
            </a:r>
            <a:br>
              <a:rPr lang="it-IT" sz="2800" dirty="0"/>
            </a:br>
            <a:r>
              <a:rPr lang="it-IT" sz="2800" dirty="0"/>
              <a:t>ottieni a noi la pace.</a:t>
            </a:r>
          </a:p>
        </p:txBody>
      </p:sp>
      <p:pic>
        <p:nvPicPr>
          <p:cNvPr id="9" name="Segnaposto contenuto 4">
            <a:extLst>
              <a:ext uri="{FF2B5EF4-FFF2-40B4-BE49-F238E27FC236}">
                <a16:creationId xmlns:a16="http://schemas.microsoft.com/office/drawing/2014/main" id="{0375557A-C57E-4DEF-80C8-C9E4502F44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00" b="96400" l="5650" r="90960">
                        <a14:foregroundMark x1="5650" y1="28400" x2="8475" y2="28400"/>
                        <a14:foregroundMark x1="40113" y1="6000" x2="57062" y2="3800"/>
                        <a14:foregroundMark x1="64407" y1="3400" x2="77401" y2="11400"/>
                        <a14:foregroundMark x1="33333" y1="92800" x2="75141" y2="94400"/>
                        <a14:foregroundMark x1="75141" y1="94400" x2="79661" y2="93800"/>
                        <a14:foregroundMark x1="91525" y1="79400" x2="83616" y2="82200"/>
                        <a14:foregroundMark x1="24294" y1="94800" x2="76271" y2="96400"/>
                        <a14:foregroundMark x1="76271" y1="96400" x2="79096" y2="9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064" y="1123028"/>
            <a:ext cx="1929283" cy="5649560"/>
          </a:xfrm>
          <a:prstGeom prst="rect">
            <a:avLst/>
          </a:prstGeom>
        </p:spPr>
      </p:pic>
      <p:sp>
        <p:nvSpPr>
          <p:cNvPr id="2" name="Titolo 5">
            <a:extLst>
              <a:ext uri="{FF2B5EF4-FFF2-40B4-BE49-F238E27FC236}">
                <a16:creationId xmlns:a16="http://schemas.microsoft.com/office/drawing/2014/main" id="{9B630995-4DDF-17C6-F6E2-9745CB8A186C}"/>
              </a:ext>
            </a:extLst>
          </p:cNvPr>
          <p:cNvSpPr txBox="1">
            <a:spLocks/>
          </p:cNvSpPr>
          <p:nvPr/>
        </p:nvSpPr>
        <p:spPr>
          <a:xfrm>
            <a:off x="358183" y="422657"/>
            <a:ext cx="5660779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99FF"/>
                </a:solidFill>
              </a:rPr>
              <a:t>Preghiamo insieme</a:t>
            </a:r>
            <a:endParaRPr lang="it-IT" dirty="0">
              <a:solidFill>
                <a:srgbClr val="FF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58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731" y="981307"/>
            <a:ext cx="11151705" cy="662215"/>
          </a:xfrm>
        </p:spPr>
        <p:txBody>
          <a:bodyPr anchor="ctr" anchorCtr="0"/>
          <a:lstStyle/>
          <a:p>
            <a:pPr>
              <a:lnSpc>
                <a:spcPts val="4560"/>
              </a:lnSpc>
              <a:spcBef>
                <a:spcPts val="1000"/>
              </a:spcBef>
            </a:pPr>
            <a:r>
              <a:rPr lang="it-IT" dirty="0"/>
              <a:t>Gesù offre la PACE alla mia FAMIGLIA</a:t>
            </a:r>
          </a:p>
        </p:txBody>
      </p:sp>
      <p:sp>
        <p:nvSpPr>
          <p:cNvPr id="2" name="Titolo 5">
            <a:extLst>
              <a:ext uri="{FF2B5EF4-FFF2-40B4-BE49-F238E27FC236}">
                <a16:creationId xmlns:a16="http://schemas.microsoft.com/office/drawing/2014/main" id="{83568A7E-9C95-9FEA-0688-77AEBEB25367}"/>
              </a:ext>
            </a:extLst>
          </p:cNvPr>
          <p:cNvSpPr txBox="1">
            <a:spLocks/>
          </p:cNvSpPr>
          <p:nvPr/>
        </p:nvSpPr>
        <p:spPr>
          <a:xfrm>
            <a:off x="534745" y="535671"/>
            <a:ext cx="11151705" cy="27441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99FF"/>
                </a:solidFill>
              </a:rPr>
              <a:t>Secondo mistero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68729"/>
            <a:ext cx="8207829" cy="4661279"/>
          </a:xfrm>
        </p:spPr>
        <p:txBody>
          <a:bodyPr/>
          <a:lstStyle/>
          <a:p>
            <a:pPr marL="0" indent="0">
              <a:buNone/>
              <a:tabLst>
                <a:tab pos="7089775" algn="r"/>
                <a:tab pos="7170738" algn="l"/>
              </a:tabLst>
            </a:pPr>
            <a:r>
              <a:rPr lang="it-IT" b="1" i="1" dirty="0">
                <a:solidFill>
                  <a:srgbClr val="C00000"/>
                </a:solidFill>
              </a:rPr>
              <a:t>Dal Vangelo secondo Matteo  	</a:t>
            </a:r>
            <a:r>
              <a:rPr lang="it-IT" sz="2400" i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(10:11-13)</a:t>
            </a:r>
            <a:endParaRPr lang="it-IT" i="1" dirty="0">
              <a:solidFill>
                <a:srgbClr val="C00000"/>
              </a:solidFill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it-IT" dirty="0"/>
              <a:t>“In qualunque città o villaggio entriate, </a:t>
            </a:r>
            <a:br>
              <a:rPr lang="it-IT" dirty="0"/>
            </a:br>
            <a:r>
              <a:rPr lang="it-IT" dirty="0"/>
              <a:t>fatevi indicare se vi sia qualche persona degna, </a:t>
            </a:r>
            <a:br>
              <a:rPr lang="it-IT" dirty="0"/>
            </a:br>
            <a:r>
              <a:rPr lang="it-IT" dirty="0"/>
              <a:t>e lì rimanete fino alla vostra partenza. </a:t>
            </a:r>
          </a:p>
          <a:p>
            <a:pPr marL="0" indent="0">
              <a:buNone/>
            </a:pPr>
            <a:r>
              <a:rPr lang="it-IT" dirty="0"/>
              <a:t>Entrando nella casa, rivolgetele il saluto. </a:t>
            </a:r>
          </a:p>
          <a:p>
            <a:pPr marL="0" indent="0">
              <a:buNone/>
            </a:pPr>
            <a:r>
              <a:rPr lang="it-IT" dirty="0"/>
              <a:t>Se quella casa ne sarà degna, </a:t>
            </a:r>
            <a:br>
              <a:rPr lang="it-IT" dirty="0"/>
            </a:br>
            <a:r>
              <a:rPr lang="it-IT" dirty="0"/>
              <a:t>la vostra pace scenda sopra di essa; </a:t>
            </a:r>
            <a:br>
              <a:rPr lang="it-IT" dirty="0"/>
            </a:br>
            <a:r>
              <a:rPr lang="it-IT" dirty="0"/>
              <a:t>ma se non ne sarà degna, </a:t>
            </a:r>
            <a:br>
              <a:rPr lang="it-IT" dirty="0"/>
            </a:br>
            <a:r>
              <a:rPr lang="it-IT" dirty="0"/>
              <a:t>la vostra pace ritorni a voi.”.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331695D-48E0-6714-8E7D-8A83CC185904}"/>
              </a:ext>
            </a:extLst>
          </p:cNvPr>
          <p:cNvSpPr/>
          <p:nvPr/>
        </p:nvSpPr>
        <p:spPr>
          <a:xfrm>
            <a:off x="8496728" y="1868729"/>
            <a:ext cx="3595957" cy="4891668"/>
          </a:xfrm>
          <a:custGeom>
            <a:avLst/>
            <a:gdLst>
              <a:gd name="connsiteX0" fmla="*/ 0 w 3935003"/>
              <a:gd name="connsiteY0" fmla="*/ 0 h 4871118"/>
              <a:gd name="connsiteX1" fmla="*/ 3935003 w 3935003"/>
              <a:gd name="connsiteY1" fmla="*/ 0 h 4871118"/>
              <a:gd name="connsiteX2" fmla="*/ 3935003 w 3935003"/>
              <a:gd name="connsiteY2" fmla="*/ 4871118 h 4871118"/>
              <a:gd name="connsiteX3" fmla="*/ 0 w 3935003"/>
              <a:gd name="connsiteY3" fmla="*/ 4871118 h 4871118"/>
              <a:gd name="connsiteX4" fmla="*/ 0 w 3935003"/>
              <a:gd name="connsiteY4" fmla="*/ 0 h 4871118"/>
              <a:gd name="connsiteX0" fmla="*/ 0 w 3935003"/>
              <a:gd name="connsiteY0" fmla="*/ 0 h 4871118"/>
              <a:gd name="connsiteX1" fmla="*/ 3935003 w 3935003"/>
              <a:gd name="connsiteY1" fmla="*/ 0 h 4871118"/>
              <a:gd name="connsiteX2" fmla="*/ 3935003 w 3935003"/>
              <a:gd name="connsiteY2" fmla="*/ 4871118 h 4871118"/>
              <a:gd name="connsiteX3" fmla="*/ 0 w 3935003"/>
              <a:gd name="connsiteY3" fmla="*/ 4871118 h 4871118"/>
              <a:gd name="connsiteX4" fmla="*/ 0 w 3935003"/>
              <a:gd name="connsiteY4" fmla="*/ 1573114 h 4871118"/>
              <a:gd name="connsiteX5" fmla="*/ 0 w 3935003"/>
              <a:gd name="connsiteY5" fmla="*/ 0 h 4871118"/>
              <a:gd name="connsiteX0" fmla="*/ 0 w 3935003"/>
              <a:gd name="connsiteY0" fmla="*/ 910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0 w 3935003"/>
              <a:gd name="connsiteY6" fmla="*/ 9107 h 4880225"/>
              <a:gd name="connsiteX0" fmla="*/ 328773 w 3935003"/>
              <a:gd name="connsiteY0" fmla="*/ 676928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328773 w 3935003"/>
              <a:gd name="connsiteY6" fmla="*/ 676928 h 4880225"/>
              <a:gd name="connsiteX0" fmla="*/ 328773 w 3935003"/>
              <a:gd name="connsiteY0" fmla="*/ 676928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328773 w 3935003"/>
              <a:gd name="connsiteY6" fmla="*/ 676928 h 4880225"/>
              <a:gd name="connsiteX0" fmla="*/ 523982 w 3935003"/>
              <a:gd name="connsiteY0" fmla="*/ 74884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523982 w 3935003"/>
              <a:gd name="connsiteY6" fmla="*/ 748847 h 4880225"/>
              <a:gd name="connsiteX0" fmla="*/ 523982 w 3935003"/>
              <a:gd name="connsiteY0" fmla="*/ 74884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523982 w 3935003"/>
              <a:gd name="connsiteY6" fmla="*/ 748847 h 4880225"/>
              <a:gd name="connsiteX0" fmla="*/ 523982 w 3935003"/>
              <a:gd name="connsiteY0" fmla="*/ 748847 h 4880225"/>
              <a:gd name="connsiteX1" fmla="*/ 1006868 w 3935003"/>
              <a:gd name="connsiteY1" fmla="*/ 472613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35003"/>
              <a:gd name="connsiteY0" fmla="*/ 748847 h 4880225"/>
              <a:gd name="connsiteX1" fmla="*/ 904126 w 3935003"/>
              <a:gd name="connsiteY1" fmla="*/ 380145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35003"/>
              <a:gd name="connsiteY0" fmla="*/ 748847 h 4880225"/>
              <a:gd name="connsiteX1" fmla="*/ 873303 w 3935003"/>
              <a:gd name="connsiteY1" fmla="*/ 369870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76100" h="4880225">
                <a:moveTo>
                  <a:pt x="523982" y="748847"/>
                </a:moveTo>
                <a:cubicBezTo>
                  <a:pt x="691793" y="563912"/>
                  <a:pt x="580490" y="494678"/>
                  <a:pt x="873303" y="369870"/>
                </a:cubicBezTo>
                <a:cubicBezTo>
                  <a:pt x="1166116" y="245062"/>
                  <a:pt x="1792841" y="77251"/>
                  <a:pt x="2280863" y="0"/>
                </a:cubicBezTo>
                <a:cubicBezTo>
                  <a:pt x="3102795" y="150298"/>
                  <a:pt x="3390473" y="12921"/>
                  <a:pt x="3976100" y="605008"/>
                </a:cubicBezTo>
                <a:lnTo>
                  <a:pt x="3935003" y="4880225"/>
                </a:lnTo>
                <a:lnTo>
                  <a:pt x="0" y="4880225"/>
                </a:lnTo>
                <a:lnTo>
                  <a:pt x="0" y="1582221"/>
                </a:lnTo>
                <a:cubicBezTo>
                  <a:pt x="174661" y="1304430"/>
                  <a:pt x="10274" y="903348"/>
                  <a:pt x="523982" y="748847"/>
                </a:cubicBez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6903" t="-17461" r="1" b="-256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1449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40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"/>
                            </p:stCondLst>
                            <p:childTnLst>
                              <p:par>
                                <p:cTn id="3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8" grpId="0" uiExpand="1" build="p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3325" y="809624"/>
            <a:ext cx="8155598" cy="6106991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lnSpc>
                <a:spcPts val="2900"/>
              </a:lnSpc>
              <a:buNone/>
            </a:pPr>
            <a:r>
              <a:rPr lang="it-IT" sz="4000" dirty="0">
                <a:solidFill>
                  <a:srgbClr val="FF0000"/>
                </a:solidFill>
                <a:highlight>
                  <a:srgbClr val="FFFF00"/>
                </a:highlight>
              </a:rPr>
              <a:t>G</a:t>
            </a:r>
            <a:r>
              <a:rPr lang="it-IT" dirty="0"/>
              <a:t>razie, o Gesù, per aver inviato gli Apostoli </a:t>
            </a:r>
            <a:br>
              <a:rPr lang="it-IT" dirty="0"/>
            </a:br>
            <a:r>
              <a:rPr lang="it-IT" dirty="0"/>
              <a:t>per diffondere la Tua pace nelle famiglie. </a:t>
            </a:r>
          </a:p>
          <a:p>
            <a:pPr marL="0" indent="0">
              <a:lnSpc>
                <a:spcPts val="2900"/>
              </a:lnSpc>
              <a:spcBef>
                <a:spcPts val="400"/>
              </a:spcBef>
              <a:buNone/>
            </a:pPr>
            <a:r>
              <a:rPr lang="it-IT" dirty="0"/>
              <a:t>In questo istante ti prego con tutto il cuore </a:t>
            </a:r>
            <a:br>
              <a:rPr lang="it-IT" dirty="0"/>
            </a:br>
            <a:r>
              <a:rPr lang="it-IT" dirty="0"/>
              <a:t>che Tu renda degna della Tua pace la mia famiglia. </a:t>
            </a:r>
          </a:p>
          <a:p>
            <a:pPr marL="0" indent="0">
              <a:lnSpc>
                <a:spcPts val="2900"/>
              </a:lnSpc>
              <a:spcBef>
                <a:spcPts val="400"/>
              </a:spcBef>
              <a:buNone/>
            </a:pPr>
            <a:r>
              <a:rPr lang="it-IT" dirty="0"/>
              <a:t>Purificaci da ogni traccia di peccato, </a:t>
            </a:r>
            <a:br>
              <a:rPr lang="it-IT" dirty="0"/>
            </a:br>
            <a:r>
              <a:rPr lang="it-IT" dirty="0"/>
              <a:t>perché la Tua pace possa crescere in noi. </a:t>
            </a:r>
          </a:p>
          <a:p>
            <a:pPr marL="0" indent="0">
              <a:lnSpc>
                <a:spcPts val="2900"/>
              </a:lnSpc>
              <a:spcBef>
                <a:spcPts val="400"/>
              </a:spcBef>
              <a:buNone/>
            </a:pPr>
            <a:r>
              <a:rPr lang="it-IT" dirty="0"/>
              <a:t>La Tua pace allontani dalle nostre famiglie </a:t>
            </a:r>
            <a:br>
              <a:rPr lang="it-IT" dirty="0"/>
            </a:br>
            <a:r>
              <a:rPr lang="it-IT" dirty="0"/>
              <a:t>ogni angoscia e ogni contesa. </a:t>
            </a:r>
            <a:br>
              <a:rPr lang="it-IT" dirty="0"/>
            </a:br>
            <a:r>
              <a:rPr lang="it-IT" dirty="0"/>
              <a:t>Ti prego anche per le famiglie </a:t>
            </a:r>
            <a:br>
              <a:rPr lang="it-IT" dirty="0"/>
            </a:br>
            <a:r>
              <a:rPr lang="it-IT" dirty="0"/>
              <a:t>che ci vivono accanto. </a:t>
            </a:r>
          </a:p>
          <a:p>
            <a:pPr marL="0" indent="0">
              <a:lnSpc>
                <a:spcPts val="2900"/>
              </a:lnSpc>
              <a:spcBef>
                <a:spcPts val="400"/>
              </a:spcBef>
              <a:buNone/>
            </a:pPr>
            <a:r>
              <a:rPr lang="it-IT" dirty="0"/>
              <a:t>Siano anch’esse ripiene della Tua pace, </a:t>
            </a:r>
            <a:br>
              <a:rPr lang="it-IT" dirty="0"/>
            </a:br>
            <a:r>
              <a:rPr lang="it-IT" dirty="0"/>
              <a:t>cosicché ci sia gioia in tutti.</a:t>
            </a:r>
          </a:p>
          <a:p>
            <a:pPr marL="0" indent="0">
              <a:lnSpc>
                <a:spcPts val="3000"/>
              </a:lnSpc>
              <a:spcBef>
                <a:spcPts val="3000"/>
              </a:spcBef>
              <a:buNone/>
            </a:pPr>
            <a:r>
              <a:rPr lang="it-IT" cap="small" dirty="0">
                <a:solidFill>
                  <a:srgbClr val="002060"/>
                </a:solidFill>
              </a:rPr>
              <a:t>Padre Nostro -- 10 Ave Maria – Gloria</a:t>
            </a:r>
            <a:br>
              <a:rPr lang="it-IT" cap="small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62AC"/>
                </a:solidFill>
                <a:latin typeface="Arrus Blk OSF BT" panose="02090805060506020404" pitchFamily="18" charset="0"/>
              </a:rPr>
              <a:t>Maria Regina della pace, prega per noi.</a:t>
            </a:r>
          </a:p>
        </p:txBody>
      </p:sp>
      <p:pic>
        <p:nvPicPr>
          <p:cNvPr id="2" name="Segnaposto contenuto 4">
            <a:extLst>
              <a:ext uri="{FF2B5EF4-FFF2-40B4-BE49-F238E27FC236}">
                <a16:creationId xmlns:a16="http://schemas.microsoft.com/office/drawing/2014/main" id="{F38FCE06-0C68-717E-F4B6-5D0625002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25544">
            <a:off x="-114933" y="1202012"/>
            <a:ext cx="4139304" cy="3611530"/>
          </a:xfrm>
          <a:prstGeom prst="rect">
            <a:avLst/>
          </a:prstGeom>
          <a:effectLst>
            <a:reflection stA="45000" endPos="0" dist="50800" dir="5400000" sy="-100000" algn="bl" rotWithShape="0"/>
          </a:effectLst>
        </p:spPr>
      </p:pic>
      <p:sp>
        <p:nvSpPr>
          <p:cNvPr id="4" name="Titolo 5">
            <a:extLst>
              <a:ext uri="{FF2B5EF4-FFF2-40B4-BE49-F238E27FC236}">
                <a16:creationId xmlns:a16="http://schemas.microsoft.com/office/drawing/2014/main" id="{2BE9A9ED-A39D-BC6C-3E9F-F15082F44DD1}"/>
              </a:ext>
            </a:extLst>
          </p:cNvPr>
          <p:cNvSpPr txBox="1">
            <a:spLocks/>
          </p:cNvSpPr>
          <p:nvPr/>
        </p:nvSpPr>
        <p:spPr>
          <a:xfrm>
            <a:off x="738554" y="422657"/>
            <a:ext cx="4431324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l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99FF"/>
                </a:solidFill>
              </a:rPr>
              <a:t>Invocazione</a:t>
            </a:r>
            <a:endParaRPr lang="it-IT" dirty="0">
              <a:solidFill>
                <a:srgbClr val="FF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09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300"/>
                            </p:stCondLst>
                            <p:childTnLst>
                              <p:par>
                                <p:cTn id="3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300"/>
                            </p:stCondLst>
                            <p:childTnLst>
                              <p:par>
                                <p:cTn id="3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332" y="1457325"/>
            <a:ext cx="8376771" cy="5315262"/>
          </a:xfrm>
        </p:spPr>
        <p:txBody>
          <a:bodyPr/>
          <a:lstStyle/>
          <a:p>
            <a:pPr marL="0" indent="0">
              <a:lnSpc>
                <a:spcPts val="2900"/>
              </a:lnSpc>
              <a:buNone/>
              <a:tabLst>
                <a:tab pos="452438" algn="l"/>
              </a:tabLst>
            </a:pPr>
            <a:r>
              <a:rPr lang="it-IT" sz="2800" dirty="0"/>
              <a:t>Aiutaci, dolce Vergine Maria, aiutaci a dire:</a:t>
            </a:r>
            <a:br>
              <a:rPr lang="it-IT" sz="2800" dirty="0"/>
            </a:br>
            <a:r>
              <a:rPr lang="it-IT" sz="2800" dirty="0"/>
              <a:t>	</a:t>
            </a:r>
            <a:r>
              <a:rPr lang="it-IT" sz="2800" dirty="0">
                <a:latin typeface="Franklin Gothic Heavy" panose="020B0903020102020204" pitchFamily="34" charset="0"/>
              </a:rPr>
              <a:t>ci sia pace per il nostro povero mondo.</a:t>
            </a:r>
          </a:p>
          <a:p>
            <a:pPr>
              <a:lnSpc>
                <a:spcPts val="2900"/>
              </a:lnSpc>
            </a:pPr>
            <a:r>
              <a:rPr lang="it-IT" sz="2800" dirty="0"/>
              <a:t>Tu che fosti salutata dallo Spirito della Pace,</a:t>
            </a:r>
            <a:br>
              <a:rPr lang="it-IT" sz="2800" dirty="0"/>
            </a:br>
            <a:r>
              <a:rPr lang="it-IT" sz="2800" dirty="0"/>
              <a:t>ottieni pace per noi.</a:t>
            </a:r>
          </a:p>
          <a:p>
            <a:pPr>
              <a:lnSpc>
                <a:spcPts val="2900"/>
              </a:lnSpc>
            </a:pPr>
            <a:r>
              <a:rPr lang="it-IT" sz="2800" dirty="0"/>
              <a:t>Tu che accogliesti in te il Verbo della pace,</a:t>
            </a:r>
            <a:br>
              <a:rPr lang="it-IT" sz="2800" dirty="0"/>
            </a:br>
            <a:r>
              <a:rPr lang="it-IT" sz="2800" dirty="0"/>
              <a:t>ottieni pace per noi.</a:t>
            </a:r>
          </a:p>
          <a:p>
            <a:pPr>
              <a:lnSpc>
                <a:spcPts val="2900"/>
              </a:lnSpc>
            </a:pPr>
            <a:r>
              <a:rPr lang="it-IT" sz="2800" dirty="0"/>
              <a:t>Tu che ci donasti il Santo Bambino della pace,</a:t>
            </a:r>
            <a:br>
              <a:rPr lang="it-IT" sz="2800" dirty="0"/>
            </a:br>
            <a:r>
              <a:rPr lang="it-IT" sz="2800" dirty="0"/>
              <a:t>ottieni pace per noi.</a:t>
            </a:r>
          </a:p>
          <a:p>
            <a:pPr>
              <a:lnSpc>
                <a:spcPts val="2900"/>
              </a:lnSpc>
            </a:pPr>
            <a:r>
              <a:rPr lang="it-IT" sz="2800" dirty="0"/>
              <a:t>Tu che sei vicina a Colui che riconcilia</a:t>
            </a:r>
            <a:br>
              <a:rPr lang="it-IT" sz="2800" dirty="0"/>
            </a:br>
            <a:r>
              <a:rPr lang="it-IT" sz="2800" dirty="0"/>
              <a:t>e dici sempre sì a Colui che perdona,</a:t>
            </a:r>
            <a:br>
              <a:rPr lang="it-IT" sz="2800" dirty="0"/>
            </a:br>
            <a:r>
              <a:rPr lang="it-IT" sz="2800" dirty="0"/>
              <a:t>votata alla sua eterna misericordia,</a:t>
            </a:r>
            <a:br>
              <a:rPr lang="it-IT" sz="2800" dirty="0"/>
            </a:br>
            <a:r>
              <a:rPr lang="it-IT" sz="2800" dirty="0"/>
              <a:t>ottieni a noi la pace.</a:t>
            </a:r>
          </a:p>
        </p:txBody>
      </p:sp>
      <p:pic>
        <p:nvPicPr>
          <p:cNvPr id="9" name="Segnaposto contenuto 4">
            <a:extLst>
              <a:ext uri="{FF2B5EF4-FFF2-40B4-BE49-F238E27FC236}">
                <a16:creationId xmlns:a16="http://schemas.microsoft.com/office/drawing/2014/main" id="{0375557A-C57E-4DEF-80C8-C9E4502F44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00" b="96400" l="5650" r="90960">
                        <a14:foregroundMark x1="5650" y1="28400" x2="8475" y2="28400"/>
                        <a14:foregroundMark x1="40113" y1="6000" x2="57062" y2="3800"/>
                        <a14:foregroundMark x1="64407" y1="3400" x2="77401" y2="11400"/>
                        <a14:foregroundMark x1="33333" y1="92800" x2="75141" y2="94400"/>
                        <a14:foregroundMark x1="75141" y1="94400" x2="79661" y2="93800"/>
                        <a14:foregroundMark x1="91525" y1="79400" x2="83616" y2="82200"/>
                        <a14:foregroundMark x1="24294" y1="94800" x2="76271" y2="96400"/>
                        <a14:foregroundMark x1="76271" y1="96400" x2="79096" y2="9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064" y="1123028"/>
            <a:ext cx="1929283" cy="5649560"/>
          </a:xfrm>
          <a:prstGeom prst="rect">
            <a:avLst/>
          </a:prstGeom>
        </p:spPr>
      </p:pic>
      <p:sp>
        <p:nvSpPr>
          <p:cNvPr id="2" name="Titolo 5">
            <a:extLst>
              <a:ext uri="{FF2B5EF4-FFF2-40B4-BE49-F238E27FC236}">
                <a16:creationId xmlns:a16="http://schemas.microsoft.com/office/drawing/2014/main" id="{9B630995-4DDF-17C6-F6E2-9745CB8A186C}"/>
              </a:ext>
            </a:extLst>
          </p:cNvPr>
          <p:cNvSpPr txBox="1">
            <a:spLocks/>
          </p:cNvSpPr>
          <p:nvPr/>
        </p:nvSpPr>
        <p:spPr>
          <a:xfrm>
            <a:off x="358183" y="422657"/>
            <a:ext cx="5660779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99FF"/>
                </a:solidFill>
              </a:rPr>
              <a:t>Preghiamo insieme</a:t>
            </a:r>
            <a:endParaRPr lang="it-IT" dirty="0">
              <a:solidFill>
                <a:srgbClr val="FF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10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2" grpId="0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654</TotalTime>
  <Words>1997</Words>
  <Application>Microsoft Office PowerPoint</Application>
  <PresentationFormat>Personalizzato</PresentationFormat>
  <Paragraphs>112</Paragraphs>
  <Slides>20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20</vt:i4>
      </vt:variant>
    </vt:vector>
  </HeadingPairs>
  <TitlesOfParts>
    <vt:vector size="29" baseType="lpstr">
      <vt:lpstr>Arial</vt:lpstr>
      <vt:lpstr>Arrus Blk OSF BT</vt:lpstr>
      <vt:lpstr>Calibri</vt:lpstr>
      <vt:lpstr>Franklin Gothic Demi</vt:lpstr>
      <vt:lpstr>Franklin Gothic Heavy</vt:lpstr>
      <vt:lpstr>Franklin Gothic Medium</vt:lpstr>
      <vt:lpstr>Wingdings</vt:lpstr>
      <vt:lpstr>Tema di Office</vt:lpstr>
      <vt:lpstr>1_Tema di Office</vt:lpstr>
      <vt:lpstr>PREGHIERA  DEL  ROSARIO</vt:lpstr>
      <vt:lpstr>Presentazione standard di PowerPoint</vt:lpstr>
      <vt:lpstr>Gesù offre la PACE al mio CUORE.</vt:lpstr>
      <vt:lpstr>Presentazione standard di PowerPoint</vt:lpstr>
      <vt:lpstr>Presentazione standard di PowerPoint</vt:lpstr>
      <vt:lpstr>Presentazione standard di PowerPoint</vt:lpstr>
      <vt:lpstr>Gesù offre la PACE alla mia FAMIGLIA</vt:lpstr>
      <vt:lpstr>Presentazione standard di PowerPoint</vt:lpstr>
      <vt:lpstr>Presentazione standard di PowerPoint</vt:lpstr>
      <vt:lpstr>Gesù offre la sua PACE alla CHIESA  e ci chiama a diffonderla.</vt:lpstr>
      <vt:lpstr>Presentazione standard di PowerPoint</vt:lpstr>
      <vt:lpstr>Presentazione standard di PowerPoint</vt:lpstr>
      <vt:lpstr>Gesù offre la PACE al suo POPOLO</vt:lpstr>
      <vt:lpstr>Presentazione standard di PowerPoint</vt:lpstr>
      <vt:lpstr>Presentazione standard di PowerPoint</vt:lpstr>
      <vt:lpstr>Gesù offre la PACE a tutto il MONDO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pasquale granata</dc:creator>
  <cp:lastModifiedBy>pasquale granata</cp:lastModifiedBy>
  <cp:revision>29</cp:revision>
  <dcterms:created xsi:type="dcterms:W3CDTF">2024-04-27T06:42:18Z</dcterms:created>
  <dcterms:modified xsi:type="dcterms:W3CDTF">2024-05-29T09:58:03Z</dcterms:modified>
</cp:coreProperties>
</file>